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344-E9DB-4C51-BE8D-9A33D73A5625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51E0-6E81-4EED-AFEC-EB884C65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344-E9DB-4C51-BE8D-9A33D73A5625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51E0-6E81-4EED-AFEC-EB884C65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1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344-E9DB-4C51-BE8D-9A33D73A5625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51E0-6E81-4EED-AFEC-EB884C65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03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344-E9DB-4C51-BE8D-9A33D73A5625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51E0-6E81-4EED-AFEC-EB884C65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5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344-E9DB-4C51-BE8D-9A33D73A5625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51E0-6E81-4EED-AFEC-EB884C65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6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344-E9DB-4C51-BE8D-9A33D73A5625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51E0-6E81-4EED-AFEC-EB884C65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53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344-E9DB-4C51-BE8D-9A33D73A5625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51E0-6E81-4EED-AFEC-EB884C65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7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344-E9DB-4C51-BE8D-9A33D73A5625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51E0-6E81-4EED-AFEC-EB884C65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396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344-E9DB-4C51-BE8D-9A33D73A5625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51E0-6E81-4EED-AFEC-EB884C65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7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344-E9DB-4C51-BE8D-9A33D73A5625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51E0-6E81-4EED-AFEC-EB884C65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82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8F344-E9DB-4C51-BE8D-9A33D73A5625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451E0-6E81-4EED-AFEC-EB884C65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23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7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8F344-E9DB-4C51-BE8D-9A33D73A5625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51E0-6E81-4EED-AFEC-EB884C6576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50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1"/>
          <p:cNvSpPr txBox="1">
            <a:spLocks noChangeArrowheads="1"/>
          </p:cNvSpPr>
          <p:nvPr/>
        </p:nvSpPr>
        <p:spPr bwMode="auto">
          <a:xfrm>
            <a:off x="900892" y="214313"/>
            <a:ext cx="719556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Декупаж</a:t>
            </a: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диске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34988" y="5589240"/>
            <a:ext cx="492737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Подарок маме на 8 марта.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(4 класс)</a:t>
            </a:r>
            <a:endParaRPr lang="ru-RU" sz="32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1467403"/>
            <a:ext cx="3727827" cy="390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07504" y="116632"/>
            <a:ext cx="74471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8)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Нанести клей ПВА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в центр картонной 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основы и 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приклеить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диск.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16387" name="Рисунок 2" descr="ltregf; 021.jpg"/>
          <p:cNvPicPr>
            <a:picLocks noChangeAspect="1"/>
          </p:cNvPicPr>
          <p:nvPr/>
        </p:nvPicPr>
        <p:blipFill>
          <a:blip r:embed="rId2" cstate="print"/>
          <a:srcRect l="22015" t="7542" r="23624" b="7578"/>
          <a:stretch>
            <a:fillRect/>
          </a:stretch>
        </p:blipFill>
        <p:spPr bwMode="auto">
          <a:xfrm>
            <a:off x="13649" y="1484784"/>
            <a:ext cx="3857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 descr="ltregf; 022.jpg"/>
          <p:cNvPicPr>
            <a:picLocks noChangeAspect="1"/>
          </p:cNvPicPr>
          <p:nvPr/>
        </p:nvPicPr>
        <p:blipFill>
          <a:blip r:embed="rId3" cstate="print"/>
          <a:srcRect l="16766" t="1282" r="12395"/>
          <a:stretch>
            <a:fillRect/>
          </a:stretch>
        </p:blipFill>
        <p:spPr bwMode="auto">
          <a:xfrm>
            <a:off x="3995568" y="1340768"/>
            <a:ext cx="5170487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326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6750" y="908720"/>
            <a:ext cx="64518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Подарок готов!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работу.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Творческих успехов!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66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404664"/>
            <a:ext cx="6664966" cy="492442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работы приготовить: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Старый 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CD –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диск;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Салфетки с рисунком;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Клей ПВА 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Картон;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Крупы разного цвета и размера;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6.Карандаш;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7. Водоэмульсионная  белая краска ;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8. Кисточка ;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9. Баночка для смешивания клея и воды.</a:t>
            </a:r>
          </a:p>
        </p:txBody>
      </p:sp>
    </p:spTree>
    <p:extLst>
      <p:ext uri="{BB962C8B-B14F-4D97-AF65-F5344CB8AC3E}">
        <p14:creationId xmlns:p14="http://schemas.microsoft.com/office/powerpoint/2010/main" val="2705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408107" y="40142"/>
            <a:ext cx="20201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Этапы :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165636" y="931911"/>
            <a:ext cx="79586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AutoNum type="arabicParenR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Старый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CD –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диск загрунтовать. Для грунта можно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взять водоэмульсионную краску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или смешать белую гуашь с клеем ПВА в пропорции (1:1)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91" y="2401551"/>
            <a:ext cx="3827647" cy="38182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"/>
          <a:stretch/>
        </p:blipFill>
        <p:spPr>
          <a:xfrm>
            <a:off x="4418159" y="2401551"/>
            <a:ext cx="4553032" cy="381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07504" y="321129"/>
            <a:ext cx="88304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2)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Выбрать узор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салфетке.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Обвести диск карандашом на салфетке (с изнаночной стороны).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50706"/>
            <a:ext cx="3539127" cy="29523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484783"/>
            <a:ext cx="4781495" cy="43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8923" y="124407"/>
            <a:ext cx="90890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3)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Ножницами нужно вырезать узор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или элемент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узора 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58" y="836712"/>
            <a:ext cx="728635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01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79511" y="170591"/>
            <a:ext cx="95881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4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) В баночке смешать клей ПВА с водой в пропорции 1:1,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приклеить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салфетку к диску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рисунком кверху, разглаживая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морщинки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мягкой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кисточкой.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99"/>
            <a:ext cx="5076056" cy="391227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32" y="3469840"/>
            <a:ext cx="5112568" cy="33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6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51520" y="113347"/>
            <a:ext cx="772923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5) Подготовить декоративную основу для диска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Вырезать из картона круг большего диаметра чем диск.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Приготовить два вида крупы.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13315" name="Рисунок 2" descr="ltregf; 015.jpg"/>
          <p:cNvPicPr>
            <a:picLocks noChangeAspect="1"/>
          </p:cNvPicPr>
          <p:nvPr/>
        </p:nvPicPr>
        <p:blipFill>
          <a:blip r:embed="rId2" cstate="print"/>
          <a:srcRect l="9772" t="3915" r="5399"/>
          <a:stretch>
            <a:fillRect/>
          </a:stretch>
        </p:blipFill>
        <p:spPr bwMode="auto">
          <a:xfrm>
            <a:off x="1187624" y="1484784"/>
            <a:ext cx="6929438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986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3528" y="357188"/>
            <a:ext cx="80346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6) Нанести клей ПВА на картон и посыпать крупой одного цвета. </a:t>
            </a:r>
          </a:p>
        </p:txBody>
      </p:sp>
      <p:pic>
        <p:nvPicPr>
          <p:cNvPr id="14339" name="Рисунок 2" descr="ltregf; 016.jpg"/>
          <p:cNvPicPr>
            <a:picLocks noChangeAspect="1"/>
          </p:cNvPicPr>
          <p:nvPr/>
        </p:nvPicPr>
        <p:blipFill>
          <a:blip r:embed="rId2" cstate="print"/>
          <a:srcRect l="13269" t="2599" r="11520"/>
          <a:stretch>
            <a:fillRect/>
          </a:stretch>
        </p:blipFill>
        <p:spPr bwMode="auto">
          <a:xfrm>
            <a:off x="0" y="1428750"/>
            <a:ext cx="4071938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3" descr="ltregf; 017.jpg"/>
          <p:cNvPicPr>
            <a:picLocks noChangeAspect="1"/>
          </p:cNvPicPr>
          <p:nvPr/>
        </p:nvPicPr>
        <p:blipFill>
          <a:blip r:embed="rId3" cstate="print"/>
          <a:srcRect l="11028" t="-1695" r="3378"/>
          <a:stretch>
            <a:fillRect/>
          </a:stretch>
        </p:blipFill>
        <p:spPr bwMode="auto">
          <a:xfrm>
            <a:off x="3894138" y="2714625"/>
            <a:ext cx="524986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102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188640"/>
            <a:ext cx="87664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7) Нанести клей ПВА и посыпать крупой другого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цвета.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pic>
        <p:nvPicPr>
          <p:cNvPr id="15363" name="Рисунок 2" descr="ltregf; 019.jpg"/>
          <p:cNvPicPr>
            <a:picLocks noChangeAspect="1"/>
          </p:cNvPicPr>
          <p:nvPr/>
        </p:nvPicPr>
        <p:blipFill>
          <a:blip r:embed="rId2" cstate="print"/>
          <a:srcRect l="20267" t="-35" r="16766"/>
          <a:stretch>
            <a:fillRect/>
          </a:stretch>
        </p:blipFill>
        <p:spPr bwMode="auto">
          <a:xfrm>
            <a:off x="0" y="1214438"/>
            <a:ext cx="4008881" cy="4230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3" descr="ltregf; 020.jpg"/>
          <p:cNvPicPr>
            <a:picLocks noChangeAspect="1"/>
          </p:cNvPicPr>
          <p:nvPr/>
        </p:nvPicPr>
        <p:blipFill>
          <a:blip r:embed="rId3" cstate="print"/>
          <a:srcRect l="17642" t="-35" r="13269"/>
          <a:stretch>
            <a:fillRect/>
          </a:stretch>
        </p:blipFill>
        <p:spPr bwMode="auto">
          <a:xfrm>
            <a:off x="4092575" y="980728"/>
            <a:ext cx="50514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989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206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Вера</dc:creator>
  <cp:lastModifiedBy>Вера</cp:lastModifiedBy>
  <cp:revision>10</cp:revision>
  <dcterms:created xsi:type="dcterms:W3CDTF">2015-09-05T13:56:02Z</dcterms:created>
  <dcterms:modified xsi:type="dcterms:W3CDTF">2015-09-05T15:41:46Z</dcterms:modified>
</cp:coreProperties>
</file>