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3AD9-2AB3-47B6-8360-DE1C903D07D6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C1F6-8240-4427-BBA9-C1F4EC7C1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8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3AD9-2AB3-47B6-8360-DE1C903D07D6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C1F6-8240-4427-BBA9-C1F4EC7C1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7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3AD9-2AB3-47B6-8360-DE1C903D07D6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C1F6-8240-4427-BBA9-C1F4EC7C1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9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3AD9-2AB3-47B6-8360-DE1C903D07D6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C1F6-8240-4427-BBA9-C1F4EC7C1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9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3AD9-2AB3-47B6-8360-DE1C903D07D6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C1F6-8240-4427-BBA9-C1F4EC7C1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6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3AD9-2AB3-47B6-8360-DE1C903D07D6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C1F6-8240-4427-BBA9-C1F4EC7C1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8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3AD9-2AB3-47B6-8360-DE1C903D07D6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C1F6-8240-4427-BBA9-C1F4EC7C1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3AD9-2AB3-47B6-8360-DE1C903D07D6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C1F6-8240-4427-BBA9-C1F4EC7C1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3AD9-2AB3-47B6-8360-DE1C903D07D6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C1F6-8240-4427-BBA9-C1F4EC7C1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7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3AD9-2AB3-47B6-8360-DE1C903D07D6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C1F6-8240-4427-BBA9-C1F4EC7C1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3AD9-2AB3-47B6-8360-DE1C903D07D6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C1F6-8240-4427-BBA9-C1F4EC7C1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0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13AD9-2AB3-47B6-8360-DE1C903D07D6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C1F6-8240-4427-BBA9-C1F4EC7C1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2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6220" y="301214"/>
            <a:ext cx="9144000" cy="125612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Цель –обучить изготовлению славянской куклы-оберега «Доли»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1" y="1735440"/>
            <a:ext cx="3915783" cy="2676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76" y="1914479"/>
            <a:ext cx="3015369" cy="4382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07" y="1697552"/>
            <a:ext cx="3118160" cy="31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2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Делаем волосы из пряжи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50" y="1825625"/>
            <a:ext cx="9427899" cy="4351338"/>
          </a:xfrm>
        </p:spPr>
      </p:pic>
    </p:spTree>
    <p:extLst>
      <p:ext uri="{BB962C8B-B14F-4D97-AF65-F5344CB8AC3E}">
        <p14:creationId xmlns:p14="http://schemas.microsoft.com/office/powerpoint/2010/main" val="233420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Заплетаем тугую косичку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50" y="1825625"/>
            <a:ext cx="9427899" cy="4351338"/>
          </a:xfrm>
        </p:spPr>
      </p:pic>
    </p:spTree>
    <p:extLst>
      <p:ext uri="{BB962C8B-B14F-4D97-AF65-F5344CB8AC3E}">
        <p14:creationId xmlns:p14="http://schemas.microsoft.com/office/powerpoint/2010/main" val="35948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Оберег «Доля» готов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50" y="1825625"/>
            <a:ext cx="9427899" cy="4351338"/>
          </a:xfrm>
        </p:spPr>
      </p:pic>
    </p:spTree>
    <p:extLst>
      <p:ext uri="{BB962C8B-B14F-4D97-AF65-F5344CB8AC3E}">
        <p14:creationId xmlns:p14="http://schemas.microsoft.com/office/powerpoint/2010/main" val="411033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Дистанционная форма проведения занятия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Видеоверсия </a:t>
            </a:r>
            <a:r>
              <a:rPr lang="ru-RU" sz="4000" b="1" dirty="0" err="1">
                <a:solidFill>
                  <a:srgbClr val="C00000"/>
                </a:solidFill>
              </a:rPr>
              <a:t>ВКонтакте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в </a:t>
            </a:r>
            <a:r>
              <a:rPr lang="ru-RU" sz="4000" b="1" dirty="0">
                <a:solidFill>
                  <a:srgbClr val="C00000"/>
                </a:solidFill>
              </a:rPr>
              <a:t>группе студии </a:t>
            </a:r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>
                <a:solidFill>
                  <a:srgbClr val="C00000"/>
                </a:solidFill>
              </a:rPr>
              <a:t>Рыжий кот»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2097087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73638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Инструменты и материалы: ткань </a:t>
            </a:r>
            <a:r>
              <a:rPr lang="ru-RU" sz="2800" b="1" dirty="0" err="1">
                <a:solidFill>
                  <a:srgbClr val="C00000"/>
                </a:solidFill>
              </a:rPr>
              <a:t>хлопчато</a:t>
            </a:r>
            <a:r>
              <a:rPr lang="ru-RU" sz="2800" b="1" dirty="0">
                <a:solidFill>
                  <a:srgbClr val="C00000"/>
                </a:solidFill>
              </a:rPr>
              <a:t>-бумажная трех расцветок, пряжа. Вырезаем два квадрата из пестрой ткани 2х2 см, два квадрата  из белой ткани 10х10 см и полоску на платье 20х3 см.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50" y="1825625"/>
            <a:ext cx="9427899" cy="4351338"/>
          </a:xfrm>
        </p:spPr>
      </p:pic>
    </p:spTree>
    <p:extLst>
      <p:ext uri="{BB962C8B-B14F-4D97-AF65-F5344CB8AC3E}">
        <p14:creationId xmlns:p14="http://schemas.microsoft.com/office/powerpoint/2010/main" val="65034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Из белого квадрата скручиваем трубочку - ножки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50" y="1825625"/>
            <a:ext cx="9427899" cy="4351338"/>
          </a:xfrm>
        </p:spPr>
      </p:pic>
    </p:spTree>
    <p:extLst>
      <p:ext uri="{BB962C8B-B14F-4D97-AF65-F5344CB8AC3E}">
        <p14:creationId xmlns:p14="http://schemas.microsoft.com/office/powerpoint/2010/main" val="376727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Одеваем ботиночки и </a:t>
            </a:r>
            <a:r>
              <a:rPr lang="ru-RU" sz="4000" b="1" dirty="0" smtClean="0">
                <a:solidFill>
                  <a:srgbClr val="C00000"/>
                </a:solidFill>
              </a:rPr>
              <a:t>фиксируем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наматыванием пряжи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50" y="1825625"/>
            <a:ext cx="9427899" cy="4351338"/>
          </a:xfrm>
        </p:spPr>
      </p:pic>
    </p:spTree>
    <p:extLst>
      <p:ext uri="{BB962C8B-B14F-4D97-AF65-F5344CB8AC3E}">
        <p14:creationId xmlns:p14="http://schemas.microsoft.com/office/powerpoint/2010/main" val="253255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Складываем ножки пополам и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наматываем </a:t>
            </a:r>
            <a:r>
              <a:rPr lang="ru-RU" sz="4000" b="1" dirty="0">
                <a:solidFill>
                  <a:srgbClr val="C00000"/>
                </a:solidFill>
              </a:rPr>
              <a:t>головку из пряжи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50" y="1825625"/>
            <a:ext cx="9427899" cy="4351338"/>
          </a:xfrm>
        </p:spPr>
      </p:pic>
    </p:spTree>
    <p:extLst>
      <p:ext uri="{BB962C8B-B14F-4D97-AF65-F5344CB8AC3E}">
        <p14:creationId xmlns:p14="http://schemas.microsoft.com/office/powerpoint/2010/main" val="169652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Головка готова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50" y="1825625"/>
            <a:ext cx="9427899" cy="4351338"/>
          </a:xfrm>
        </p:spPr>
      </p:pic>
    </p:spTree>
    <p:extLst>
      <p:ext uri="{BB962C8B-B14F-4D97-AF65-F5344CB8AC3E}">
        <p14:creationId xmlns:p14="http://schemas.microsoft.com/office/powerpoint/2010/main" val="409929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Покрываем головку вторым белым квадратом и фиксируем на шее пряжей, затем делаем ручки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50" y="1825625"/>
            <a:ext cx="9427899" cy="4351338"/>
          </a:xfrm>
        </p:spPr>
      </p:pic>
    </p:spTree>
    <p:extLst>
      <p:ext uri="{BB962C8B-B14F-4D97-AF65-F5344CB8AC3E}">
        <p14:creationId xmlns:p14="http://schemas.microsoft.com/office/powerpoint/2010/main" val="330433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Надеваем юбочку, фиксируем пряжей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50" y="1825625"/>
            <a:ext cx="9427899" cy="4351338"/>
          </a:xfrm>
        </p:spPr>
      </p:pic>
    </p:spTree>
    <p:extLst>
      <p:ext uri="{BB962C8B-B14F-4D97-AF65-F5344CB8AC3E}">
        <p14:creationId xmlns:p14="http://schemas.microsoft.com/office/powerpoint/2010/main" val="2268358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95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Цель –обучить изготовлению славянской куклы-оберега «Доли»</vt:lpstr>
      <vt:lpstr>Дистанционная форма проведения занятия Видеоверсия ВКонтакте  в группе студии «Рыжий кот»</vt:lpstr>
      <vt:lpstr>Инструменты и материалы: ткань хлопчато-бумажная трех расцветок, пряжа. Вырезаем два квадрата из пестрой ткани 2х2 см, два квадрата  из белой ткани 10х10 см и полоску на платье 20х3 см. </vt:lpstr>
      <vt:lpstr>Из белого квадрата скручиваем трубочку - ножки</vt:lpstr>
      <vt:lpstr>Одеваем ботиночки и фиксируем  наматыванием пряжи</vt:lpstr>
      <vt:lpstr>Складываем ножки пополам и  наматываем головку из пряжи </vt:lpstr>
      <vt:lpstr>Головка готова</vt:lpstr>
      <vt:lpstr>Покрываем головку вторым белым квадратом и фиксируем на шее пряжей, затем делаем ручки</vt:lpstr>
      <vt:lpstr>Надеваем юбочку, фиксируем пряжей</vt:lpstr>
      <vt:lpstr>Делаем волосы из пряжи</vt:lpstr>
      <vt:lpstr>Заплетаем тугую косичку</vt:lpstr>
      <vt:lpstr>Оберег «Доля» готов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–обучить изготовлению славянской куклы-оберега «Доли»</dc:title>
  <dc:creator>User</dc:creator>
  <cp:lastModifiedBy>User</cp:lastModifiedBy>
  <cp:revision>6</cp:revision>
  <dcterms:created xsi:type="dcterms:W3CDTF">2020-06-23T13:51:02Z</dcterms:created>
  <dcterms:modified xsi:type="dcterms:W3CDTF">2020-06-25T11:20:02Z</dcterms:modified>
</cp:coreProperties>
</file>