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2" r:id="rId4"/>
    <p:sldId id="257" r:id="rId5"/>
    <p:sldId id="259" r:id="rId6"/>
    <p:sldId id="258" r:id="rId7"/>
    <p:sldId id="260" r:id="rId8"/>
    <p:sldId id="261" r:id="rId9"/>
    <p:sldId id="267" r:id="rId10"/>
    <p:sldId id="268" r:id="rId11"/>
    <p:sldId id="269" r:id="rId12"/>
    <p:sldId id="270" r:id="rId13"/>
    <p:sldId id="265" r:id="rId14"/>
    <p:sldId id="262" r:id="rId15"/>
    <p:sldId id="271" r:id="rId16"/>
    <p:sldId id="264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79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42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2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66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9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44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2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35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74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9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3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DE769-E0BE-4389-BFAF-99CDE44D7E51}" type="datetimeFigureOut">
              <a:rPr lang="ru-RU" smtClean="0"/>
              <a:t>24.05.2013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9561A-EA35-4373-BA80-EF0F4A88D5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microsoft.com/office/2007/relationships/hdphoto" Target="../media/hdphoto2.wdp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35631">
            <a:off x="2282859" y="1198504"/>
            <a:ext cx="4490785" cy="115212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>ГОРОД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ПРОСТОКВАШИНСК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962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992888" cy="669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660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32648" cy="6999177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99992" y="274638"/>
            <a:ext cx="4186808" cy="243428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СМЕТАНА ОТ ЛЕОПОЛЬДА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356992"/>
            <a:ext cx="2808312" cy="3143632"/>
          </a:xfrm>
        </p:spPr>
      </p:pic>
    </p:spTree>
    <p:extLst>
      <p:ext uri="{BB962C8B-B14F-4D97-AF65-F5344CB8AC3E}">
        <p14:creationId xmlns:p14="http://schemas.microsoft.com/office/powerpoint/2010/main" val="154108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2714625"/>
            <a:ext cx="1905000" cy="1428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32656"/>
            <a:ext cx="8645760" cy="6192688"/>
          </a:xfrm>
          <a:prstGeom prst="rect">
            <a:avLst/>
          </a:prstGeom>
        </p:spPr>
      </p:pic>
      <p:sp>
        <p:nvSpPr>
          <p:cNvPr id="4" name="Блок-схема: документ 3"/>
          <p:cNvSpPr/>
          <p:nvPr/>
        </p:nvSpPr>
        <p:spPr>
          <a:xfrm>
            <a:off x="244542" y="1484784"/>
            <a:ext cx="4261673" cy="3888432"/>
          </a:xfrm>
          <a:prstGeom prst="flowChart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САМОЕ СВЕЖЕЕ МАСЛО ИЗ  ФРАНЦИИ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14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604448" cy="6453336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4067944" y="188640"/>
            <a:ext cx="4176464" cy="26642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Берегитесь, конкуренты!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19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14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1000" contrast="6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74" y="507923"/>
            <a:ext cx="8640960" cy="617211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07922"/>
            <a:ext cx="5076056" cy="308605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Совместный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труд</a:t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(для моей пользы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он объединяет!</a:t>
            </a:r>
            <a:br>
              <a:rPr lang="ru-RU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2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35631">
            <a:off x="2282859" y="1198504"/>
            <a:ext cx="4490785" cy="115212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  <a:latin typeface="Comic Sans MS" pitchFamily="66" charset="0"/>
              </a:rPr>
              <a:t>ГОРОД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ПРОСТОКВАШИНСК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71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0" y="0"/>
            <a:ext cx="52120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3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234"/>
            <a:ext cx="9144000" cy="692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3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4896544" cy="489654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589066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Сепаратор</a:t>
            </a:r>
            <a:b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«Фермер-ух»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332656"/>
            <a:ext cx="4464496" cy="612068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99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924944"/>
            <a:ext cx="626469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FF00"/>
                </a:solidFill>
              </a:rPr>
              <a:t>Простоквашинский Национальный Банк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24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3008313" cy="598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задача</a:t>
            </a:r>
            <a:endParaRPr lang="ru-RU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95536" y="764704"/>
            <a:ext cx="4834880" cy="54726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Кот Матроскин получил в Простоквашинском национальном банке  кредит в размере 20 000 квашек под 50%годовых.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Сколько квашек должен будет вернуть кот Матроскин в Простоквашинский национальный банк после истечения срока кредита?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7" y="1628800"/>
            <a:ext cx="3561365" cy="3456384"/>
          </a:xfrm>
        </p:spPr>
      </p:pic>
    </p:spTree>
    <p:extLst>
      <p:ext uri="{BB962C8B-B14F-4D97-AF65-F5344CB8AC3E}">
        <p14:creationId xmlns:p14="http://schemas.microsoft.com/office/powerpoint/2010/main" val="264993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620688"/>
            <a:ext cx="3960440" cy="3240360"/>
          </a:xfrm>
        </p:spPr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Comic Sans MS" pitchFamily="66" charset="0"/>
              </a:rPr>
              <a:t>Ответ</a:t>
            </a:r>
            <a:br>
              <a:rPr lang="ru-RU" sz="3600" b="1" u="sng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20 000+10 000=</a:t>
            </a:r>
            <a:b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30 000 квашек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0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3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3654655" cy="36065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628800"/>
            <a:ext cx="3024336" cy="49851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05575"/>
            <a:ext cx="3085012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3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0" y="0"/>
            <a:ext cx="52120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6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56</Words>
  <Application>Microsoft Office PowerPoint</Application>
  <PresentationFormat>Экран (4:3)</PresentationFormat>
  <Paragraphs>12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ГОРОД ПРОСТОКВАШИНСК</vt:lpstr>
      <vt:lpstr>Презентация PowerPoint</vt:lpstr>
      <vt:lpstr>Сепаратор «Фермер-ух»</vt:lpstr>
      <vt:lpstr>Презентация PowerPoint</vt:lpstr>
      <vt:lpstr>задача</vt:lpstr>
      <vt:lpstr>Ответ  20 000+10 000= 30 000 квашек</vt:lpstr>
      <vt:lpstr>Презентация PowerPoint</vt:lpstr>
      <vt:lpstr>Презентация PowerPoint</vt:lpstr>
      <vt:lpstr>Презентация PowerPoint</vt:lpstr>
      <vt:lpstr>Презентация PowerPoint</vt:lpstr>
      <vt:lpstr>СМЕТАНА ОТ ЛЕОПОЛЬДА</vt:lpstr>
      <vt:lpstr>Презентация PowerPoint</vt:lpstr>
      <vt:lpstr>Презентация PowerPoint</vt:lpstr>
      <vt:lpstr>Презентация PowerPoint</vt:lpstr>
      <vt:lpstr>Совместный труд  (для моей пользы)  он объединяет! </vt:lpstr>
      <vt:lpstr>ГОРОД ПРОСТОКВАШИНСК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 ПРОСТОКВАШИНСК</dc:title>
  <dc:creator>User</dc:creator>
  <cp:lastModifiedBy>User</cp:lastModifiedBy>
  <cp:revision>16</cp:revision>
  <dcterms:created xsi:type="dcterms:W3CDTF">2012-10-25T12:48:29Z</dcterms:created>
  <dcterms:modified xsi:type="dcterms:W3CDTF">2013-05-24T11:12:26Z</dcterms:modified>
</cp:coreProperties>
</file>