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925BC-1F30-4AB5-BDB1-A59E8A46D0F8}" type="datetimeFigureOut">
              <a:rPr lang="ru-RU"/>
              <a:pPr>
                <a:defRPr/>
              </a:pPr>
              <a:t>09.12.2023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3787D-76AA-47C2-BEC9-BCB9BE96F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C7DF-14FD-4EE6-BB18-35D527C4E24A}" type="datetimeFigureOut">
              <a:rPr lang="ru-RU"/>
              <a:pPr>
                <a:defRPr/>
              </a:pPr>
              <a:t>09.12.2023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288C7-1AC8-46EC-A1BC-9E7728C5A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F9BAE-B827-4B8C-A98E-FBDFCE4867C6}" type="datetimeFigureOut">
              <a:rPr lang="ru-RU"/>
              <a:pPr>
                <a:defRPr/>
              </a:pPr>
              <a:t>09.12.2023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311D6-ADA7-45AB-B442-0B0D00BEF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FA8F8-20F8-4582-AEDE-99A39D05430B}" type="datetimeFigureOut">
              <a:rPr lang="ru-RU"/>
              <a:pPr>
                <a:defRPr/>
              </a:pPr>
              <a:t>09.12.2023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31A34-AA95-40C1-AB9F-DB53D56721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7720C-34DD-4961-A3EB-32EA7F7AEEC5}" type="datetimeFigureOut">
              <a:rPr lang="ru-RU"/>
              <a:pPr>
                <a:defRPr/>
              </a:pPr>
              <a:t>09.12.2023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D0633-5EB7-4FAC-B45E-14FC6F0646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69589-594A-4A11-BC49-04CC03AAFFA4}" type="datetimeFigureOut">
              <a:rPr lang="ru-RU"/>
              <a:pPr>
                <a:defRPr/>
              </a:pPr>
              <a:t>09.12.2023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1E6BC-6F42-4FC0-AAEC-0F182D579A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85327-5549-47A1-9F38-534BE3961CF2}" type="datetimeFigureOut">
              <a:rPr lang="ru-RU"/>
              <a:pPr>
                <a:defRPr/>
              </a:pPr>
              <a:t>09.12.2023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7658F-37BB-42D2-A933-1665BFCF7A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D33FD-61E5-4FCD-B5A3-BB682AF7FE25}" type="datetimeFigureOut">
              <a:rPr lang="ru-RU"/>
              <a:pPr>
                <a:defRPr/>
              </a:pPr>
              <a:t>09.12.2023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5E442-4F49-4207-852F-B437721385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DF04D-7726-49A4-BF01-E7311E1C6436}" type="datetimeFigureOut">
              <a:rPr lang="ru-RU"/>
              <a:pPr>
                <a:defRPr/>
              </a:pPr>
              <a:t>09.12.2023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F58B1-52EF-4919-9A48-EADE83DAA7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6A0D9-3857-41E4-9EE1-0CAF968BE165}" type="datetimeFigureOut">
              <a:rPr lang="ru-RU"/>
              <a:pPr>
                <a:defRPr/>
              </a:pPr>
              <a:t>09.12.2023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F3468-1F83-4ABE-990B-8875F66BDB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B84BF-64F3-4FDC-8E22-35654B99FE02}" type="datetimeFigureOut">
              <a:rPr lang="ru-RU"/>
              <a:pPr>
                <a:defRPr/>
              </a:pPr>
              <a:t>09.12.2023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218E8-5BF0-42DC-BD66-3D86953D1B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539ECE-2896-483D-9E50-73B91B7026A3}" type="datetimeFigureOut">
              <a:rPr lang="ru-RU"/>
              <a:pPr>
                <a:defRPr/>
              </a:pPr>
              <a:t>09.12.2023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7A88E4-61F3-4898-AEC1-E76527282D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457200" y="333374"/>
            <a:ext cx="8229600" cy="4895825"/>
          </a:xfrm>
        </p:spPr>
        <p:txBody>
          <a:bodyPr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You are going to give a talk about learning foreign languages. You will have to start in 1.5 minutes and speak for not more than 2 minutes (10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––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12 sentences). Remember to say: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lots of people learn foreign languages nowadays;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you have chosen to do the English exam this year;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you did to prepare for your English exam;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your attitude to learning foreign languages is.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will speak for not more than 2 minutes (12–15 sentences). You have to talk continuously.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Содержимое 5"/>
          <p:cNvSpPr>
            <a:spLocks noGrp="1"/>
          </p:cNvSpPr>
          <p:nvPr>
            <p:ph sz="half" idx="1"/>
          </p:nvPr>
        </p:nvSpPr>
        <p:spPr>
          <a:xfrm>
            <a:off x="539552" y="4149080"/>
            <a:ext cx="4038600" cy="3057525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2052" name="Содержимое 7"/>
          <p:cNvSpPr>
            <a:spLocks noGrp="1"/>
          </p:cNvSpPr>
          <p:nvPr>
            <p:ph sz="half" idx="2"/>
          </p:nvPr>
        </p:nvSpPr>
        <p:spPr>
          <a:xfrm>
            <a:off x="4648200" y="3068638"/>
            <a:ext cx="4038600" cy="305752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ransition advTm="9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4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944687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BEGIN, PLEASE.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 smtClean="0"/>
          </a:p>
        </p:txBody>
      </p:sp>
      <p:sp>
        <p:nvSpPr>
          <p:cNvPr id="3075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You are going to give a talk about learning foreign languages. You will have to start in 1.5 minutes and speak for not more than 2 minutes (10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––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12 sentences). Remember to say: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why lots of people learn foreign languages nowadays;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why you have chosen to do the English exam this year;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 you did to prepare for your English exam;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 your attitude to learning foreign languages is.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ransition advTm="12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Thank you. Your time is over. </a:t>
            </a:r>
            <a:endParaRPr lang="ru-RU" sz="4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90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 You are going to give a talk about learning foreign languages. You will have to start in 1.5 minutes and speak for not more than 2 minutes (10––12 sentences). Remember to say: 1.why lots of people learn foreign languages nowadays; 2.why you have chosen to do the English exam this year; 3.what you did to prepare for your English exam; 4.what your attitude to learning foreign languages is.   You will speak for not more than 2 minutes (12–15 sentences). You have to talk continuously. </vt:lpstr>
      <vt:lpstr>BEGIN, PLEASE. </vt:lpstr>
      <vt:lpstr>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1.5 minutes be ready to compare and contrast the photographs:  1) give a brief description of the photos (action, location); 2) say what the pictures have in common; 3) say in what way the pictures are different; 4)say in which audience presented in the pictures you would like to be; 5)explain why   You will speak for not more than 2 minutes (12–15 sentences). You have to talk continuously.</dc:title>
  <dc:creator>Olya</dc:creator>
  <cp:lastModifiedBy>-</cp:lastModifiedBy>
  <cp:revision>7</cp:revision>
  <dcterms:created xsi:type="dcterms:W3CDTF">2016-10-03T18:56:49Z</dcterms:created>
  <dcterms:modified xsi:type="dcterms:W3CDTF">2023-12-09T19:58:05Z</dcterms:modified>
</cp:coreProperties>
</file>