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63" r:id="rId5"/>
    <p:sldId id="264" r:id="rId6"/>
    <p:sldId id="265" r:id="rId7"/>
    <p:sldId id="268" r:id="rId8"/>
    <p:sldId id="266" r:id="rId9"/>
    <p:sldId id="267" r:id="rId10"/>
    <p:sldId id="271" r:id="rId11"/>
    <p:sldId id="269" r:id="rId12"/>
    <p:sldId id="279" r:id="rId13"/>
    <p:sldId id="285" r:id="rId14"/>
    <p:sldId id="284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92832" autoAdjust="0"/>
  </p:normalViewPr>
  <p:slideViewPr>
    <p:cSldViewPr>
      <p:cViewPr varScale="1">
        <p:scale>
          <a:sx n="65" d="100"/>
          <a:sy n="65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DE8B-CC65-4E2A-8CE0-2707B242583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E1EB-BA5C-4382-BC9D-AB962F484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E1EB-BA5C-4382-BC9D-AB962F484C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6389-48BB-4E78-A902-3F6AB518D5E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AA0A-AB06-4513-8206-C00AAFC27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263ds.inkaut.ru/images/33231/100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47" y="-3029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«Использование игр и игровых упражнений в домашних условиях для развития речи детей»</a:t>
            </a:r>
            <a:br>
              <a:rPr lang="ru-RU" b="1" dirty="0" smtClean="0"/>
            </a:br>
            <a:r>
              <a:rPr lang="ru-RU" sz="2700" b="1" dirty="0" smtClean="0"/>
              <a:t>домашняя игротека для родителей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3488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53744" y="57332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одготовила  </a:t>
            </a:r>
            <a:r>
              <a:rPr lang="ru-RU" sz="2000" b="1" dirty="0" err="1" smtClean="0"/>
              <a:t>педаагог</a:t>
            </a:r>
            <a:r>
              <a:rPr lang="ru-RU" sz="2000" b="1" dirty="0" smtClean="0"/>
              <a:t> </a:t>
            </a:r>
          </a:p>
          <a:p>
            <a:pPr algn="r"/>
            <a:r>
              <a:rPr lang="ru-RU" sz="2000" b="1" dirty="0"/>
              <a:t>д</a:t>
            </a:r>
            <a:r>
              <a:rPr lang="ru-RU" sz="2000" b="1" dirty="0" smtClean="0"/>
              <a:t>ополнительного образования </a:t>
            </a:r>
          </a:p>
          <a:p>
            <a:r>
              <a:rPr lang="ru-RU" sz="2000" b="1" dirty="0" smtClean="0"/>
              <a:t>                 МАДОУ «Теремок» </a:t>
            </a:r>
            <a:r>
              <a:rPr lang="ru-RU" sz="2000" b="1" dirty="0" err="1" smtClean="0"/>
              <a:t>Ленда</a:t>
            </a:r>
            <a:r>
              <a:rPr lang="ru-RU" sz="2000" b="1" dirty="0" smtClean="0"/>
              <a:t> О.В.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31840" y="476672"/>
            <a:ext cx="5184576" cy="166854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«Один-два».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ребенку стать волшебником, превратить два слова в одно или наоборот, например, большие глаза - большеглазый, длинный хвост - длиннохвостый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2" y="2453532"/>
            <a:ext cx="4248472" cy="384786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«Наоборот».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введения в речь ребенка антонимов можно поиграть в игру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Задается вопрос: «Лес какой?». Необходимо ответить парой слов-антонимов: лес большой - лес маленький, лес старый - лес молодой, лес зимний - лес весенний или взрослый называет слово, а ребенок подбирает к нему антоним.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dou24.ru/centr9/images/stories/for_FAQ/roditelym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3168352" cy="288032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03648" y="802736"/>
            <a:ext cx="51845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влияние на речь детей оказывает развитие мелкой моторики рук, так как доказано, что если развитие движений пальцев соответствует возрастной норме, то и развитие речи тоже в пределах нормы. Проводя дома упражнения на развитие моторики рук, можно использовать разнообразный подручный материал: бельевые прищепки, пробки от пластиковых бутылок, «сухие бассейны» с горохом, фасолью, рисом.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448272" cy="3145272"/>
          </a:xfrm>
          <a:prstGeom prst="rect">
            <a:avLst/>
          </a:prstGeom>
          <a:noFill/>
        </p:spPr>
      </p:pic>
      <p:pic>
        <p:nvPicPr>
          <p:cNvPr id="6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608" y="3365376"/>
            <a:ext cx="2448272" cy="3145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220072" y="580722"/>
            <a:ext cx="3456384" cy="5731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«Игры с бельевыми прищепками».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геометрические фигуры из разноцветного картона с помощью прищепок превращаются в предметы, силуэт животных, птиц и т.д.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зависит от фантазии играющих. Например, овал можно превратить в рыбку, приделав ей плавники из прищепок, можно превратить в ежика, прищепки будут играть роль иголок. Можно устроить веселую игру-соревнование между членами семьи. Кто быстрее снимет со своей одежды прищепки.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umeika.com.ua/uploads/posts/2011-11/1321444191_ez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2232248" cy="1684588"/>
          </a:xfrm>
          <a:prstGeom prst="roundRect">
            <a:avLst/>
          </a:prstGeom>
          <a:noFill/>
        </p:spPr>
      </p:pic>
      <p:pic>
        <p:nvPicPr>
          <p:cNvPr id="1027" name="Picture 3" descr="C:\Users\LENOVO\Desktop\imgpreview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988840" cy="2420888"/>
          </a:xfrm>
          <a:prstGeom prst="roundRect">
            <a:avLst/>
          </a:prstGeom>
          <a:noFill/>
        </p:spPr>
      </p:pic>
      <p:pic>
        <p:nvPicPr>
          <p:cNvPr id="1030" name="Picture 6" descr="C:\Users\LENOVO\Desktop\imgpreview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2287235" cy="1728192"/>
          </a:xfrm>
          <a:prstGeom prst="roundRect">
            <a:avLst/>
          </a:prstGeom>
          <a:noFill/>
        </p:spPr>
      </p:pic>
      <p:pic>
        <p:nvPicPr>
          <p:cNvPr id="1031" name="Picture 7" descr="C:\Users\LENOVO\Desktop\imgpreview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4664"/>
            <a:ext cx="2448272" cy="1704317"/>
          </a:xfrm>
          <a:prstGeom prst="roundRect">
            <a:avLst/>
          </a:prstGeom>
          <a:noFill/>
        </p:spPr>
      </p:pic>
      <p:pic>
        <p:nvPicPr>
          <p:cNvPr id="1032" name="Picture 8" descr="C:\Users\LENOVO\Desktop\img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005064"/>
            <a:ext cx="1368152" cy="230425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91680" y="3098936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planetapodelok.ru/wp-content/uploads/2013/04/x_70dc7f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64904"/>
            <a:ext cx="2736304" cy="2520280"/>
          </a:xfrm>
          <a:prstGeom prst="rect">
            <a:avLst/>
          </a:prstGeom>
          <a:noFill/>
        </p:spPr>
      </p:pic>
      <p:pic>
        <p:nvPicPr>
          <p:cNvPr id="5" name="Picture 8" descr="http://img3.imgbb.ru/4/7/0/470057fb15b36441560910655c6ac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4664"/>
            <a:ext cx="2376264" cy="1888825"/>
          </a:xfrm>
          <a:prstGeom prst="rect">
            <a:avLst/>
          </a:prstGeom>
          <a:noFill/>
        </p:spPr>
      </p:pic>
      <p:pic>
        <p:nvPicPr>
          <p:cNvPr id="6" name="Picture 4" descr="http://img1.liveinternet.ru/images/attach/c/6/89/376/89376183_4979214_0e554e58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2520279" cy="2626212"/>
          </a:xfrm>
          <a:prstGeom prst="rect">
            <a:avLst/>
          </a:prstGeom>
          <a:noFill/>
        </p:spPr>
      </p:pic>
      <p:pic>
        <p:nvPicPr>
          <p:cNvPr id="7" name="Picture 6" descr="http://go4.imgsmail.ru/imgpreview?key=7503669bb707efd6&amp;mb=imgdb_preview_13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564904"/>
            <a:ext cx="2664296" cy="2592288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88024" y="476672"/>
            <a:ext cx="3672408" cy="163449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«Сухой бассейн».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дне миски с фасолью (рисом, пшеном и т.д.) спрятать игрушки от киндер-сюрприза. Кто быстрее их достанет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30120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помощью таких игр стимулируется действие речевых зон коры головного мозга, что положительно сказывается на речи детей.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99792" y="315630"/>
            <a:ext cx="6048672" cy="119181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«Лепка из теста».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приготовлении выпечки дать ребенку кусочек теста и предложить ему слепить любую фигуру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игурки сов из соленого те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104456" cy="2304256"/>
          </a:xfrm>
          <a:prstGeom prst="roundRect">
            <a:avLst/>
          </a:prstGeom>
          <a:noFill/>
        </p:spPr>
      </p:pic>
      <p:pic>
        <p:nvPicPr>
          <p:cNvPr id="2054" name="Picture 6" descr="Курочка и цыплята из соленого те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888432" cy="2195984"/>
          </a:xfrm>
          <a:prstGeom prst="roundRect">
            <a:avLst/>
          </a:prstGeom>
          <a:noFill/>
        </p:spPr>
      </p:pic>
      <p:pic>
        <p:nvPicPr>
          <p:cNvPr id="2061" name="Picture 13" descr="C:\Users\LENOVO\Desktop\imgpreview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3816424" cy="2363593"/>
          </a:xfrm>
          <a:prstGeom prst="roundRect">
            <a:avLst/>
          </a:prstGeom>
          <a:noFill/>
        </p:spPr>
      </p:pic>
      <p:pic>
        <p:nvPicPr>
          <p:cNvPr id="2064" name="Picture 16" descr="C:\Users\LENOVO\Desktop\imgpreview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21088"/>
            <a:ext cx="4032448" cy="230425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19672" y="331733"/>
            <a:ext cx="511256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Развитие речи ребенка напрямую связано с развитием общей моторики у детей. Поэтому двигательной активности ребенка тоже нужно уделять большое внимание, играя с ним в игры на развитие координации движений, пространственной ориентации. Спектр игр и игровых упражнений, способствующих решению этих задач, очень велик.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3429000"/>
            <a:ext cx="2448272" cy="285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35696" y="476672"/>
            <a:ext cx="2880320" cy="180474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«Ловкий зайчик».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ребенку попрыгать на двух ногах с продвижением вперед.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004048" y="476672"/>
            <a:ext cx="3600400" cy="180474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«Сбей кеглю»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(любой предмет- коробку, бутылку).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сбить кеглю, прокатывая мяч вперед.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932040" y="2636912"/>
            <a:ext cx="3816424" cy="31668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«Пройди, не задень».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Ходьба на носочках между предметами, поставленными на расстоянии сорок сантиметров друг от друга. Расстояние можно уменьшать или увеличивать, в зависимости от возможностей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ozedu.ru/files/u1111/le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2564904"/>
            <a:ext cx="4104456" cy="338437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91680" y="346271"/>
            <a:ext cx="439248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Каждую минуту общения с ребенком можно превратить в увлекательную игру, которая будет способствовать не только развитию речи детей, но формированию личности ребенка, его морально-волевых качеств, а также станет своеобразным мостиком от мира детей к миру взрослых.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9000"/>
            <a:ext cx="2448272" cy="285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://gotovie-prezentacii.ru/wp-content/uploads/2013/02/SHablon-dlya-prezentatsii-Radu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gotovie-prezentacii.ru/wp-content/uploads/2013/02/SHablon-dlya-prezentatsii-Radu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gotovie-prezentacii.ru/wp-content/uploads/2013/02/SHablon-dlya-prezentatsii-Radu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gotovie-prezentacii.ru/wp-content/uploads/2013/02/SHablon-dlya-prezentatsii-Radu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://gotovie-prezentacii.ru/wp-content/uploads/2013/02/SHablon-dlya-prezentatsii-Radu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707904" y="584394"/>
            <a:ext cx="51845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условий нормального развития ребенка и его успешного в дальнейшем обучения в школе является правильное формирование речи в дошкольном возрасте. Любое, даже незначительное нарушение отражается на поведении ребенка, на его деятельности. Необходимо работать над развитием всех сторон речи, решая задачи формирования правильного произношения,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грамматически правильной, связной речи.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16363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808312" cy="2448272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411760" y="96949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по дороге в детский сад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flipH="1" flipV="1">
            <a:off x="-468560" y="5093532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077072"/>
            <a:ext cx="5184576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«Отгадай предмет по паре других».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называет пару предметов, действий, образов, а ребенок отгадывает: папа, мама – это семья, мясо, лук-это котлеты, торт, свечи - это праздник и т.д. Мир детского сознания состоит из одних вопросов. Им все интересно. Важно использовать такие ситуации для совершенствования речи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620688"/>
            <a:ext cx="6840760" cy="32008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самый внимательный».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предложить ребенку посоревноваться на внимательность. Называется предмет, который встретился на пути, параллельно выделяется отличительный признак этого предмета. Например, «Я увидел горку, она высокая» или «Я увидел машину, она большая» и т.д. Можно предложить и такое задание: посоревноваться с ребенком в подборе признаков к одному предмету. Выигрывает, назвавший больше слов. Выполняя такие упражнения, дети учатся согласовывать прилагательные с существительными.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520280" cy="2634646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1600" y="3861048"/>
            <a:ext cx="4608512" cy="194095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(кто) бывает зеленым (веселым, грустным, быстрым)?»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конкретный вопрос типа: «Что бывает зеленым?» необходимо получить как можно больше разнообразных ответов: трава, листья, крокодил, лента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339752" y="441212"/>
            <a:ext cx="6048672" cy="289440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«Весёлый счет».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проводить на улице, во время прогулок с ребенком. При проведении этой игры не только закрепляется правильное употребление падежных форм существительных, но и умение вести счет. Необходимо только именовать каждое число при пересчете предметов: например, одно дерево, два дерева, три дерева и т.д., и следить за четким проговариванием падежных окончаний числительных и существительных.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27784" y="332656"/>
            <a:ext cx="6048672" cy="617702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«Живое предложение».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играть всей семьей. Совместно составляется предложение из трех, четырех слов, в зависимости от количества членов семьи. За каждым играющим закрепляется одно слово из предложения. По сигналу все должны стать в одну шеренгу и прочесть предложение, которое получилось. Игру можно проводить несколько раз, при этом важным условием является то, что каждый раз играющие должны становиться в другом порядке, тогда предложения будут звучать по-разному. Например, задумано предложение «Весной расцвели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подснежники». В ходе игры предложение может звучать так: «Расцвели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подснежники весной» или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подснежники весной расцвели». Каждый раз, когда получается новое предложение, нужно дать возможность ребенку прочитать его. Такая игра способствует развитию интонационной выразительности речи, а также помогает сформировать у ребенка память, внимание.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284984"/>
            <a:ext cx="2232248" cy="299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548680"/>
            <a:ext cx="5040560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«Интеллектуальный теннис».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называет слово и быстро передает (бросает) теннисный мяч взрослому, с тем чтобы он придумал к слову определение, например: море - синее; солнце - яркое; дождь - грибной.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140968"/>
            <a:ext cx="4032448" cy="31668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Рыба, птица, зверь».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слово взрослого «рыба» ребенок должен перечислить виды рыб и наоборот, если взрослый перечисляет и называет, к примеру, окунь, щука, сазан, ребенок должен быстро назвать обобщающее слово.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952328" cy="292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4068237"/>
            <a:ext cx="3456384" cy="180474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«Задом наперед».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Взрослые и ребенок вместе рассказывают сюжет хорошо известной сказки, рассказа, начиная с конца.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03648" y="4710270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476672"/>
            <a:ext cx="5886400" cy="31668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дарю тебе словечко».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и ребенок по очереди дарят друг другу словечко, объясняя его значение, при этом ребенок может называть знакомое ему слово, а взрослый - незнакомое для ребенка слово и не просто объясняют значение этого слова. Но и составляют с ним предложение. В ходе таких упражнений обогащается словарный запас ребенка, развивается связная речь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s14ishim.ru/sites/default/files/news/2013-07/preemstvennos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30927"/>
            <a:ext cx="3096344" cy="244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23728" y="-24340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кухне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91680" y="548680"/>
            <a:ext cx="7056784" cy="381381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«Угощение».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предлагается вспомнить вкусные слова на определенный звук: А- арбуз, ананас и т.д.; Б- банан, бутерброд и т.д. Слова произносятся взрослым и ребенком по очереди. Важно, чтобы ребенок проговаривал: «Я угощаю тебя ананасом», «Я угощаю тебя апельсином» и т.д. Параллельно с выполнением этого задания ребенок упражняется в правильном употреблении падежных форм существительных. Для закрепления умения согласовывать существительные с прилагательным можно предложить ребенку добавить к своему слову какой-либо признак: «Я угощаю тебя оранжевым апельсином» или числительное «Я угощаю тебя двумя бананами».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http://s002.radikal.ru/i199/1007/f8/2cc0a4a362c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3600399" cy="223224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4149080"/>
            <a:ext cx="4104456" cy="16685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«Вкусные словечки»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 аналогии с игрой «Города»).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последующее слово начинается со звука, на который заканчивается предыдущее слово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95736" y="306413"/>
            <a:ext cx="6120680" cy="350734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«Путаница»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на закрепление слоговой структуры слова.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составить слово из слогов, например,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(коса),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ло-мы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(мыло). Если ребенок знает буквы и владеет слоговым чтением, можно эту игру провести следующим образом: на листе бумаги хаотично пишутся слоги, ребенок должен соединить линией слоги, чтобы получилось слово. Игра способствует развитию моторики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http://go4.imgsmail.ru/imgpreview?key=2b395db586f03af8&amp;mb=imgdb_preview_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21088"/>
            <a:ext cx="3056856" cy="20162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1299</Words>
  <Application>Microsoft Office PowerPoint</Application>
  <PresentationFormat>Экран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«Использование игр и игровых упражнений в домашних условиях для развития речи детей» домашняя игротека для родителей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 и игровых упражнений в домашних условиях для развития речи детей» </dc:title>
  <dc:creator>LENOVO</dc:creator>
  <cp:lastModifiedBy>Пользователь Windows</cp:lastModifiedBy>
  <cp:revision>6</cp:revision>
  <dcterms:created xsi:type="dcterms:W3CDTF">2015-04-10T15:36:01Z</dcterms:created>
  <dcterms:modified xsi:type="dcterms:W3CDTF">2017-10-31T06:07:26Z</dcterms:modified>
</cp:coreProperties>
</file>