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Занятие\картинка 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04664"/>
            <a:ext cx="5184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Добро пожаловать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творческую мастерскую Деда Мороза!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0522" y="260648"/>
            <a:ext cx="37307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Инструкционная карта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«Снеговик»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6165304"/>
            <a:ext cx="6922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Материалы: картон, ватные диски, элементы декора, клей, маркер, ножницы.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Администратор\Desktop\Новая папка\IMGP5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3578162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79912" y="692696"/>
            <a:ext cx="437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Вырезаем по шаблону  основу из картона.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3717032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Наклеиваем на верхний круг основы ватный диск.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Сзади на клей закрепляем декоративную ленту.</a:t>
            </a:r>
          </a:p>
        </p:txBody>
      </p:sp>
      <p:pic>
        <p:nvPicPr>
          <p:cNvPr id="2" name="Picture 2" descr="C:\Users\Администратор\Desktop\Новая папка\IMGP5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404664"/>
            <a:ext cx="243199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C:\Users\Администратор\Desktop\Новая папка\IMGP5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12976"/>
            <a:ext cx="2457208" cy="328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7904" y="692696"/>
            <a:ext cx="4483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Нижнюю часть шаблона покрываем клеем.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Сжимаем по центру ватный диск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крепим его на основу.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83560" y="4869160"/>
            <a:ext cx="3636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Плотно заклеиваем дисками всю нижнюю часть основы.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Новая папка\IMGP5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642989" cy="3385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Администратор\Desktop\Новая папка\IMGP58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140968"/>
            <a:ext cx="2741290" cy="3413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7904" y="692696"/>
            <a:ext cx="4275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картона вырезаем по шаблону шляпу ,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декорируем её лентой и приклеиваем её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голове Снеговика.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4869160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Маркером рисуем глаза и рот, из ленты вырезаем нос и приклеиваем его.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Desktop\Новая папка\IMGP5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68960"/>
            <a:ext cx="2664296" cy="3324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Администратор\Desktop\IMGP59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404664"/>
            <a:ext cx="2697627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558924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Оформляем игрушку, 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используя декоративные элементы.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истратор\Desktop\Новая папка\IMGP5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4032448" cy="5031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114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6</cp:revision>
  <dcterms:created xsi:type="dcterms:W3CDTF">2013-12-17T19:40:28Z</dcterms:created>
  <dcterms:modified xsi:type="dcterms:W3CDTF">2013-12-19T13:32:38Z</dcterms:modified>
</cp:coreProperties>
</file>