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Занятие\картинка 1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6409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404664"/>
            <a:ext cx="5184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Добро пожаловать 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творческую мастерскую Деда Мороза!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20522" y="260648"/>
            <a:ext cx="37307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Инструкционная карта</a:t>
            </a:r>
          </a:p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«Снеговик»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6165304"/>
            <a:ext cx="69227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Материалы: картон, ватные диски, элементы декора, клей, маркер, ножницы.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Администратор\Desktop\Новая папка\IMGP59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2776"/>
            <a:ext cx="3578162" cy="44644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79912" y="692696"/>
            <a:ext cx="4376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Вырезаем по шаблону  основу из картона.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20072" y="3717032"/>
            <a:ext cx="2952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Наклеиваем на верхний круг основы ватный диск.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Сзади на клей закрепляем декоративную ленту.</a:t>
            </a:r>
          </a:p>
        </p:txBody>
      </p:sp>
      <p:pic>
        <p:nvPicPr>
          <p:cNvPr id="2" name="Picture 2" descr="C:\Users\Администратор\Desktop\Новая папка\IMGP58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404664"/>
            <a:ext cx="2431999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3" descr="C:\Users\Администратор\Desktop\Новая папка\IMGP58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212976"/>
            <a:ext cx="2457208" cy="328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07904" y="692696"/>
            <a:ext cx="4483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Нижнюю часть шаблона покрываем клеем.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Сжимаем по центру ватный диск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крепим его на основу.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83560" y="4869160"/>
            <a:ext cx="3636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Плотно заклеиваем дисками всю нижнюю часть основы.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дминистратор\Desktop\Новая папка\IMGP58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2642989" cy="3385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Администратор\Desktop\Новая папка\IMGP58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140968"/>
            <a:ext cx="2741290" cy="3413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07904" y="692696"/>
            <a:ext cx="42759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картона вырезаем по шаблону шляпу ,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декорируем её лентой и приклеиваем её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голове Снеговика.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4869160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Маркером рисуем глаза и рот, из ленты вырезаем нос и приклеиваем его.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Администратор\Desktop\Новая папка\IMGP59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068960"/>
            <a:ext cx="2664296" cy="3324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Администратор\Desktop\IMGP59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7" y="404664"/>
            <a:ext cx="2697627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5589240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Оформляем игрушку, </a:t>
            </a:r>
          </a:p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используя декоративные элементы.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дминистратор\Desktop\Новая папка\IMGP59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04664"/>
            <a:ext cx="4032448" cy="5031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114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*Питер-Company*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 Каленюк</dc:creator>
  <cp:lastModifiedBy>Дмитрий Каленюк</cp:lastModifiedBy>
  <cp:revision>6</cp:revision>
  <dcterms:created xsi:type="dcterms:W3CDTF">2013-12-17T19:40:28Z</dcterms:created>
  <dcterms:modified xsi:type="dcterms:W3CDTF">2013-12-19T13:32:38Z</dcterms:modified>
</cp:coreProperties>
</file>