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84" r:id="rId5"/>
    <p:sldId id="287" r:id="rId6"/>
    <p:sldId id="267" r:id="rId7"/>
    <p:sldId id="286" r:id="rId8"/>
    <p:sldId id="288" r:id="rId9"/>
    <p:sldId id="289" r:id="rId10"/>
    <p:sldId id="290" r:id="rId11"/>
    <p:sldId id="291" r:id="rId12"/>
    <p:sldId id="293" r:id="rId13"/>
    <p:sldId id="29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9933"/>
    <a:srgbClr val="297929"/>
    <a:srgbClr val="5E4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CD59-9C04-48B6-A1B7-FB459B383152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973A-974A-4553-9FAC-C731C98AA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03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CD59-9C04-48B6-A1B7-FB459B383152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973A-974A-4553-9FAC-C731C98AA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5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CD59-9C04-48B6-A1B7-FB459B383152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973A-974A-4553-9FAC-C731C98AA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37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CD59-9C04-48B6-A1B7-FB459B383152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973A-974A-4553-9FAC-C731C98AA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54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CD59-9C04-48B6-A1B7-FB459B383152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973A-974A-4553-9FAC-C731C98AA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1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CD59-9C04-48B6-A1B7-FB459B383152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973A-974A-4553-9FAC-C731C98AA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82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CD59-9C04-48B6-A1B7-FB459B383152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973A-974A-4553-9FAC-C731C98AA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8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CD59-9C04-48B6-A1B7-FB459B383152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973A-974A-4553-9FAC-C731C98AA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09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CD59-9C04-48B6-A1B7-FB459B383152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973A-974A-4553-9FAC-C731C98AA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9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CD59-9C04-48B6-A1B7-FB459B383152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973A-974A-4553-9FAC-C731C98AA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24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CD59-9C04-48B6-A1B7-FB459B383152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973A-974A-4553-9FAC-C731C98AA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5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DCD59-9C04-48B6-A1B7-FB459B383152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1973A-974A-4553-9FAC-C731C98AA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4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dic.academic.ru/dic.nsf/dic_fwords/48433/%D1%82%D1%80%D0%B0%D0%BD%D1%8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карта волшебной стра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87" y="-71120"/>
            <a:ext cx="10623800" cy="68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88518" y="769134"/>
            <a:ext cx="44780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исследований</a:t>
            </a:r>
            <a:endParaRPr lang="ru-RU" sz="48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927326" y="1184631"/>
            <a:ext cx="3282703" cy="3200400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66658" y="3964660"/>
            <a:ext cx="4258063" cy="2893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58587" y="-71119"/>
            <a:ext cx="3282703" cy="3795751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12563" y="1106925"/>
            <a:ext cx="3141811" cy="3078997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77382" y="3201225"/>
            <a:ext cx="2316325" cy="354263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85793" y="3777772"/>
            <a:ext cx="2147249" cy="284654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Image result for замок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41" y="2646423"/>
            <a:ext cx="641593" cy="82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замок на прозрачном фон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744" y="2384357"/>
            <a:ext cx="523635" cy="67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замок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77" y="5884985"/>
            <a:ext cx="533025" cy="68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09" y="4385031"/>
            <a:ext cx="977665" cy="92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582" y="948126"/>
            <a:ext cx="800190" cy="7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97" y="1184632"/>
            <a:ext cx="867889" cy="74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642" y="4885608"/>
            <a:ext cx="867889" cy="74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замок на прозрачном ф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66" y="651665"/>
            <a:ext cx="590011" cy="74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mage result for замок на прозрачном фон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294" y="5310554"/>
            <a:ext cx="752170" cy="9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966" y="3944021"/>
            <a:ext cx="1208062" cy="90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13" y="3060889"/>
            <a:ext cx="1208062" cy="90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замок на прозрачном фоне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06" y="2784831"/>
            <a:ext cx="1291783" cy="117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962" y="1520489"/>
            <a:ext cx="571730" cy="4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замок на прозрачном фон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61" y="4489424"/>
            <a:ext cx="784936" cy="71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Related ima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40" y="1990335"/>
            <a:ext cx="876987" cy="65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Image result for замок на прозрачном фоне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90" y="5352366"/>
            <a:ext cx="436104" cy="54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замок на прозрачном фоне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520" y="3280934"/>
            <a:ext cx="892045" cy="66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Image result for замок на прозрачном фоне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89" y="3944021"/>
            <a:ext cx="892045" cy="66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456" y="4332002"/>
            <a:ext cx="750630" cy="6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9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u-o5Zt5B9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35" y="245832"/>
            <a:ext cx="4822975" cy="64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1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5D1Jw7exB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64" y="568102"/>
            <a:ext cx="4883121" cy="337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U4J5LbW33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17" y="1634057"/>
            <a:ext cx="5742113" cy="46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975" y="2361695"/>
            <a:ext cx="454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Тема исследования: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-231760" y="825944"/>
            <a:ext cx="674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Транс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дисциплинарная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smtClean="0"/>
              <a:t>тема: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56963" y="68004"/>
            <a:ext cx="6722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 устроен </a:t>
            </a:r>
          </a:p>
          <a:p>
            <a:pPr algn="ctr"/>
            <a:r>
              <a:rPr lang="ru-RU" sz="6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мир</a:t>
            </a:r>
            <a:endParaRPr lang="ru-RU" sz="6600" b="1" cap="none" spc="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352" y="3264403"/>
            <a:ext cx="4864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Направления исследования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99268" y="2435645"/>
            <a:ext cx="5178830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Земля. Космос. Вселенная</a:t>
            </a:r>
            <a:endParaRPr lang="ru-RU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40683" y="3321809"/>
            <a:ext cx="70382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 исследования: Вселенная, небесные тела, звёзды, планеты, Солнце, Земля, Луна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Земли в Солнечной системе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космоса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0335" y="5076135"/>
            <a:ext cx="6096000" cy="15199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647950" algn="l"/>
              </a:tabLst>
            </a:pP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Центральная </a:t>
            </a:r>
            <a:r>
              <a:rPr lang="ru-RU" sz="28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идея: </a:t>
            </a:r>
            <a:endParaRPr lang="ru-RU" sz="28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64795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Земля – часть Солнечной системы, маленькая часть необъятной Вселенной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3" y="698269"/>
            <a:ext cx="7060276" cy="529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Ð·Ð½Ð°Ðº Ð²Ð¾Ð¿ÑÐ¾Ñ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796" y="698268"/>
            <a:ext cx="2926766" cy="52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0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5850" y="-200416"/>
            <a:ext cx="6325111" cy="144655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Волшебная страна</a:t>
            </a:r>
          </a:p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исследований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927326" y="1184631"/>
            <a:ext cx="3282703" cy="3200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20862" y="4101383"/>
            <a:ext cx="4125983" cy="27566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58587" y="-71119"/>
            <a:ext cx="3282703" cy="37957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831783" y="1229860"/>
            <a:ext cx="3089123" cy="28715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66202" y="3429733"/>
            <a:ext cx="2554660" cy="3428269"/>
          </a:xfrm>
          <a:prstGeom prst="ellipse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85793" y="3777772"/>
            <a:ext cx="2147249" cy="284654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06023" y="1673482"/>
            <a:ext cx="2340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Кто мы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01722" y="1405494"/>
            <a:ext cx="28873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Где мы во </a:t>
            </a:r>
          </a:p>
          <a:p>
            <a:pPr algn="ctr"/>
            <a:r>
              <a:rPr lang="ru-RU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времени </a:t>
            </a:r>
          </a:p>
          <a:p>
            <a:pPr algn="ctr"/>
            <a:r>
              <a:rPr lang="ru-RU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пространстве</a:t>
            </a:r>
            <a:endParaRPr lang="ru-RU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8241" y="838643"/>
            <a:ext cx="34361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 мы </a:t>
            </a:r>
          </a:p>
          <a:p>
            <a:pPr algn="ctr"/>
            <a:r>
              <a:rPr lang="ru-RU" sz="32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выражаем себя</a:t>
            </a:r>
            <a:endParaRPr lang="ru-RU" sz="3200" b="1" cap="none" spc="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28604" y="4843212"/>
            <a:ext cx="34361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2979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 мы </a:t>
            </a:r>
          </a:p>
          <a:p>
            <a:pPr algn="ctr"/>
            <a:r>
              <a:rPr lang="ru-RU" sz="3200" b="1" dirty="0">
                <a:ln w="0"/>
                <a:solidFill>
                  <a:srgbClr val="2979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ru-RU" sz="3200" b="1" dirty="0" smtClean="0">
                <a:ln w="0"/>
                <a:solidFill>
                  <a:srgbClr val="2979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рганизуем  себя</a:t>
            </a:r>
            <a:endParaRPr lang="ru-RU" sz="3200" b="1" cap="none" spc="0" dirty="0" smtClean="0">
              <a:ln w="0"/>
              <a:solidFill>
                <a:srgbClr val="29792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25471" y="4056154"/>
            <a:ext cx="34361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</a:t>
            </a:r>
          </a:p>
          <a:p>
            <a:pPr algn="ctr"/>
            <a:r>
              <a:rPr lang="ru-RU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r>
              <a:rPr lang="ru-RU" sz="32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строен</a:t>
            </a:r>
          </a:p>
          <a:p>
            <a:pPr algn="ctr"/>
            <a:r>
              <a:rPr lang="ru-RU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мир</a:t>
            </a:r>
            <a:endParaRPr lang="ru-RU" sz="3200" b="1" cap="none" spc="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3952" y="4321268"/>
            <a:ext cx="34361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Разделяя</a:t>
            </a:r>
          </a:p>
          <a:p>
            <a:pPr algn="ctr"/>
            <a:r>
              <a:rPr lang="ru-RU" sz="32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планету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88241" y="2135148"/>
            <a:ext cx="3436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«Сообщения»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927325" y="2891123"/>
            <a:ext cx="3436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«Я-</a:t>
            </a:r>
          </a:p>
          <a:p>
            <a:pPr algn="ctr"/>
            <a:r>
              <a:rPr lang="ru-RU" sz="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путешественник»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06649" y="2596814"/>
            <a:ext cx="3058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«Наши чувства»</a:t>
            </a:r>
            <a:endParaRPr lang="ru-RU" sz="32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97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96801" y="0"/>
            <a:ext cx="68227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err="1" smtClean="0">
                <a:solidFill>
                  <a:srgbClr val="FF0000"/>
                </a:solidFill>
              </a:rPr>
              <a:t>Транс</a:t>
            </a:r>
            <a:r>
              <a:rPr lang="ru-RU" sz="5400" dirty="0" err="1" smtClean="0">
                <a:solidFill>
                  <a:schemeClr val="accent6">
                    <a:lumMod val="75000"/>
                  </a:schemeClr>
                </a:solidFill>
              </a:rPr>
              <a:t>дисциплинарная</a:t>
            </a:r>
            <a:endParaRPr lang="ru-RU" sz="5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5400" dirty="0" smtClean="0"/>
              <a:t>тема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86243" y="3618794"/>
            <a:ext cx="34361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 </a:t>
            </a:r>
          </a:p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r>
              <a:rPr lang="ru-RU" sz="48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строен</a:t>
            </a:r>
          </a:p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мир</a:t>
            </a:r>
            <a:endParaRPr lang="ru-RU" sz="4800" b="1" cap="none" spc="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46122" y="1820162"/>
            <a:ext cx="5545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hlinkClick r:id="rId2"/>
              </a:rPr>
              <a:t>транс...</a:t>
            </a:r>
            <a:r>
              <a:rPr lang="ru-RU" sz="2800" dirty="0"/>
              <a:t> — </a:t>
            </a:r>
            <a:r>
              <a:rPr lang="ru-RU" sz="2800" dirty="0" smtClean="0"/>
              <a:t>(</a:t>
            </a:r>
            <a:r>
              <a:rPr lang="ru-RU" sz="2800" dirty="0"/>
              <a:t>лат. </a:t>
            </a:r>
            <a:r>
              <a:rPr lang="ru-RU" sz="2800" dirty="0" err="1"/>
              <a:t>trans</a:t>
            </a:r>
            <a:r>
              <a:rPr lang="ru-RU" sz="2800" dirty="0"/>
              <a:t> сквозь, через)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19022" y="2508378"/>
            <a:ext cx="52000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Дисциплина </a:t>
            </a:r>
            <a:r>
              <a:rPr lang="ru-RU" sz="2800" dirty="0" smtClean="0"/>
              <a:t> -учебный предмет.</a:t>
            </a:r>
          </a:p>
          <a:p>
            <a:pPr algn="r"/>
            <a:r>
              <a:rPr lang="ru-RU" sz="1200" dirty="0"/>
              <a:t>«Большая Российская </a:t>
            </a:r>
            <a:r>
              <a:rPr lang="ru-RU" sz="1200" b="1" dirty="0"/>
              <a:t>энциклопедия</a:t>
            </a:r>
            <a:r>
              <a:rPr lang="ru-RU" sz="1200" dirty="0"/>
              <a:t>» в: 1991 </a:t>
            </a:r>
          </a:p>
        </p:txBody>
      </p:sp>
      <p:sp>
        <p:nvSpPr>
          <p:cNvPr id="10" name="Овал 9"/>
          <p:cNvSpPr/>
          <p:nvPr/>
        </p:nvSpPr>
        <p:spPr>
          <a:xfrm>
            <a:off x="4386219" y="2599740"/>
            <a:ext cx="2836170" cy="360776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51" y="1090671"/>
            <a:ext cx="3719192" cy="433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469127" y="1090671"/>
            <a:ext cx="3550937" cy="415683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35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572" y="0"/>
            <a:ext cx="11729258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Земля. Космос. Вселенная</a:t>
            </a:r>
            <a:endParaRPr lang="ru-RU" sz="7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Image result for зам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50" y="1456878"/>
            <a:ext cx="5838828" cy="38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7150" y="5527809"/>
            <a:ext cx="5737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Каждая наша тема исследования, словно таинственный </a:t>
            </a:r>
          </a:p>
          <a:p>
            <a:r>
              <a:rPr lang="ru-RU" dirty="0" smtClean="0"/>
              <a:t>замок в волшебной стране исследования…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2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975" y="2361695"/>
            <a:ext cx="454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Тема исследования: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-231760" y="825944"/>
            <a:ext cx="674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Транс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дисциплинарная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smtClean="0"/>
              <a:t>тема: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56963" y="68004"/>
            <a:ext cx="6722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 устроен </a:t>
            </a:r>
          </a:p>
          <a:p>
            <a:pPr algn="ctr"/>
            <a:r>
              <a:rPr lang="ru-RU" sz="6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мир</a:t>
            </a:r>
            <a:endParaRPr lang="ru-RU" sz="6600" b="1" cap="none" spc="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421" y="3827141"/>
            <a:ext cx="6391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Направления исследования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99268" y="2435645"/>
            <a:ext cx="5178830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Земля. Космос. Вселенная</a:t>
            </a:r>
            <a:endParaRPr lang="ru-RU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Image result for Ð·Ð½Ð°Ðº Ð²Ð¾Ð¿ÑÐ¾Ñ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67" y="3264403"/>
            <a:ext cx="1588633" cy="287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1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4988" y="2458094"/>
            <a:ext cx="6673809" cy="212365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Что мы будем изучать?</a:t>
            </a:r>
            <a:endParaRPr lang="ru-RU" sz="6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56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мозговой штур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036" y="360849"/>
            <a:ext cx="6620976" cy="582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reenshot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09" y="1142019"/>
            <a:ext cx="9089585" cy="40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Image result for ÑÐ¸Ð½ÐºÐ²ÐµÐ¹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67" y="511840"/>
            <a:ext cx="8533183" cy="570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7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138</Words>
  <Application>Microsoft Office PowerPoint</Application>
  <PresentationFormat>Широкоэкранный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Другой пользователь</dc:creator>
  <cp:lastModifiedBy>Левый</cp:lastModifiedBy>
  <cp:revision>72</cp:revision>
  <dcterms:created xsi:type="dcterms:W3CDTF">2016-12-01T17:47:00Z</dcterms:created>
  <dcterms:modified xsi:type="dcterms:W3CDTF">2019-04-12T20:28:40Z</dcterms:modified>
</cp:coreProperties>
</file>