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89" r:id="rId5"/>
    <p:sldId id="290" r:id="rId6"/>
    <p:sldId id="288" r:id="rId7"/>
    <p:sldId id="291" r:id="rId8"/>
    <p:sldId id="294" r:id="rId9"/>
    <p:sldId id="293" r:id="rId10"/>
    <p:sldId id="295" r:id="rId11"/>
    <p:sldId id="298" r:id="rId12"/>
    <p:sldId id="297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2E7FC4-9A00-4C8B-B9E0-DFA6160E457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357166"/>
            <a:ext cx="7591452" cy="55721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МБУДО «</a:t>
            </a:r>
            <a:r>
              <a:rPr lang="ru-RU" sz="3100" dirty="0" err="1" smtClean="0">
                <a:solidFill>
                  <a:schemeClr val="bg1"/>
                </a:solidFill>
                <a:latin typeface="+mn-lt"/>
              </a:rPr>
              <a:t>Войсковицкая</a:t>
            </a: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 ДШИ»</a:t>
            </a: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Мастер-класс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«Цветы»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Преподаватель ДПТ: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Чирушина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Марина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Вячеславна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, преподаватель высшей категории 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Ленинградская обл., Гатчинский р-н, 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пос.Войсковицы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7tStyGLpxOc.jpg"/>
          <p:cNvPicPr>
            <a:picLocks noChangeAspect="1"/>
          </p:cNvPicPr>
          <p:nvPr/>
        </p:nvPicPr>
        <p:blipFill>
          <a:blip r:embed="rId2"/>
          <a:srcRect l="6891" t="5169" r="1230" b="15587"/>
          <a:stretch>
            <a:fillRect/>
          </a:stretch>
        </p:blipFill>
        <p:spPr>
          <a:xfrm>
            <a:off x="1357290" y="1285860"/>
            <a:ext cx="3043880" cy="3500462"/>
          </a:xfrm>
          <a:prstGeom prst="rect">
            <a:avLst/>
          </a:prstGeom>
        </p:spPr>
      </p:pic>
      <p:pic>
        <p:nvPicPr>
          <p:cNvPr id="7" name="Рисунок 6" descr="ondAxS8g5D0.jpg"/>
          <p:cNvPicPr>
            <a:picLocks noChangeAspect="1"/>
          </p:cNvPicPr>
          <p:nvPr/>
        </p:nvPicPr>
        <p:blipFill>
          <a:blip r:embed="rId3"/>
          <a:srcRect l="1754" t="3508" r="-2340" b="12281"/>
          <a:stretch>
            <a:fillRect/>
          </a:stretch>
        </p:blipFill>
        <p:spPr>
          <a:xfrm>
            <a:off x="4786314" y="1285860"/>
            <a:ext cx="3071834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492919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Готовые работы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Рисунок 7" descr="IMG-20210311-WA00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2678925" cy="3571900"/>
          </a:xfrm>
          <a:prstGeom prst="rect">
            <a:avLst/>
          </a:prstGeom>
        </p:spPr>
      </p:pic>
      <p:pic>
        <p:nvPicPr>
          <p:cNvPr id="6" name="Рисунок 5" descr="IMG-20210311-WA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85860"/>
            <a:ext cx="2678925" cy="3571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5072074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bg1"/>
                </a:solidFill>
              </a:rPr>
              <a:t>Все ученики нашего класса с огромным желанием и удовольствием делали работы для выставки «Подарок маме», которая проходила в городе Гатчине в Городской детской библиотеке на </a:t>
            </a:r>
            <a:r>
              <a:rPr lang="ru-RU" dirty="0" err="1" smtClean="0">
                <a:solidFill>
                  <a:schemeClr val="bg1"/>
                </a:solidFill>
              </a:rPr>
              <a:t>Киргетова</a:t>
            </a:r>
            <a:r>
              <a:rPr lang="ru-RU" dirty="0" smtClean="0">
                <a:solidFill>
                  <a:schemeClr val="bg1"/>
                </a:solidFill>
              </a:rPr>
              <a:t>. Выставка пользовалась большим успехом у </a:t>
            </a:r>
            <a:r>
              <a:rPr lang="ru-RU" dirty="0" err="1" smtClean="0">
                <a:solidFill>
                  <a:schemeClr val="bg1"/>
                </a:solidFill>
              </a:rPr>
              <a:t>гатчинцев</a:t>
            </a:r>
            <a:r>
              <a:rPr lang="ru-RU" dirty="0" smtClean="0">
                <a:solidFill>
                  <a:schemeClr val="bg1"/>
                </a:solidFill>
              </a:rPr>
              <a:t>, приводя в восторг, от красочных работ, детей и взрослых.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ESNa_Ad27j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3264679" cy="4286279"/>
          </a:xfrm>
          <a:prstGeom prst="rect">
            <a:avLst/>
          </a:prstGeom>
        </p:spPr>
      </p:pic>
      <p:pic>
        <p:nvPicPr>
          <p:cNvPr id="7" name="Рисунок 6" descr="IMG-20210311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3354481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4875" y="1143000"/>
            <a:ext cx="4429125" cy="528637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Григорьева Мария, Фёдорова Полина, Фёдорова Виктория.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Мастер-класс, Урок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IMG-20210423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1285860"/>
            <a:ext cx="3500462" cy="4667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4875" y="1143001"/>
            <a:ext cx="3857653" cy="1071553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Начало работы. Основание сделано, начинаем выбирать высоту будущей корзины.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 descr="IMG-20210311-WA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1"/>
            <a:ext cx="3214710" cy="4286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5286388"/>
            <a:ext cx="2257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Григорьева </a:t>
            </a:r>
            <a:r>
              <a:rPr lang="ru-RU" dirty="0" smtClean="0">
                <a:solidFill>
                  <a:schemeClr val="bg1"/>
                </a:solidFill>
              </a:rPr>
              <a:t>Мария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14875" y="1143001"/>
            <a:ext cx="3857653" cy="1357305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Бармин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Ранат</a:t>
            </a:r>
            <a:r>
              <a:rPr lang="ru-RU" sz="2000" dirty="0" smtClean="0">
                <a:solidFill>
                  <a:schemeClr val="bg1"/>
                </a:solidFill>
              </a:rPr>
              <a:t> сделал основу для корзинки. Работа требует от ученика аккуратности, внимательности, трудолюбия.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IMG-20210311-WA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3"/>
            <a:ext cx="3268289" cy="43577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7752" y="5143512"/>
            <a:ext cx="1844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Бармин</a:t>
            </a:r>
            <a:r>
              <a:rPr lang="ru-RU" sz="2000" dirty="0" smtClean="0">
                <a:solidFill>
                  <a:schemeClr val="bg1"/>
                </a:solidFill>
              </a:rPr>
              <a:t> Ринат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Рисунок 7" descr="IMG-20210311-WA0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1285860"/>
            <a:ext cx="2786082" cy="3571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IMG-20210311-WA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85860"/>
            <a:ext cx="2798670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521495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bg1"/>
                </a:solidFill>
              </a:rPr>
              <a:t>Марина </a:t>
            </a:r>
            <a:r>
              <a:rPr lang="ru-RU" dirty="0" err="1" smtClean="0">
                <a:solidFill>
                  <a:schemeClr val="bg1"/>
                </a:solidFill>
              </a:rPr>
              <a:t>Калита</a:t>
            </a:r>
            <a:r>
              <a:rPr lang="ru-RU" dirty="0" smtClean="0">
                <a:solidFill>
                  <a:schemeClr val="bg1"/>
                </a:solidFill>
              </a:rPr>
              <a:t> начинает плести корзину. Из глины делать это тяжело, требуются навыки работы с глиной, терпение и усидчивость.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У Марины получается очень красиво.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Рисунок 8" descr="IMG-20210311-WA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2786081" cy="3571900"/>
          </a:xfrm>
          <a:prstGeom prst="rect">
            <a:avLst/>
          </a:prstGeom>
        </p:spPr>
      </p:pic>
      <p:pic>
        <p:nvPicPr>
          <p:cNvPr id="10" name="Рисунок 9" descr="IMG-20210311-WA0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2678907" cy="35718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521495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bg1"/>
                </a:solidFill>
              </a:rPr>
              <a:t>Фёдорова </a:t>
            </a:r>
            <a:r>
              <a:rPr lang="ru-RU" dirty="0" smtClean="0">
                <a:solidFill>
                  <a:schemeClr val="bg1"/>
                </a:solidFill>
              </a:rPr>
              <a:t>Виктория и </a:t>
            </a:r>
            <a:r>
              <a:rPr lang="ru-RU" dirty="0" err="1" smtClean="0">
                <a:solidFill>
                  <a:schemeClr val="bg1"/>
                </a:solidFill>
              </a:rPr>
              <a:t>Калита</a:t>
            </a:r>
            <a:r>
              <a:rPr lang="ru-RU" dirty="0" smtClean="0">
                <a:solidFill>
                  <a:schemeClr val="bg1"/>
                </a:solidFill>
              </a:rPr>
              <a:t> Марина закончили корзинку снизу и будут делать ручку корзины. На фотографии видно, как светятся счастьем и радостью успеха глаза детей.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Рисунок 7" descr="IMG-20210311-WA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2928958" cy="3786215"/>
          </a:xfrm>
          <a:prstGeom prst="rect">
            <a:avLst/>
          </a:prstGeom>
        </p:spPr>
      </p:pic>
      <p:pic>
        <p:nvPicPr>
          <p:cNvPr id="9" name="Рисунок 8" descr="IMG-20210311-WA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2839661" cy="3786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521495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err="1" smtClean="0">
                <a:solidFill>
                  <a:schemeClr val="bg1"/>
                </a:solidFill>
              </a:rPr>
              <a:t>Бармин</a:t>
            </a:r>
            <a:r>
              <a:rPr lang="ru-RU" dirty="0" smtClean="0">
                <a:solidFill>
                  <a:schemeClr val="bg1"/>
                </a:solidFill>
              </a:rPr>
              <a:t> Ринат прикладывает ручку, стараясь закрепить её на изделии, а Маша Григорьева уже любуется полученным результатом.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 descr="IMG-20210311-WA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2786082" cy="3571900"/>
          </a:xfrm>
          <a:prstGeom prst="rect">
            <a:avLst/>
          </a:prstGeom>
        </p:spPr>
      </p:pic>
      <p:pic>
        <p:nvPicPr>
          <p:cNvPr id="10" name="Рисунок 9" descr="IMG-20210311-WA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2678925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521495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smtClean="0">
                <a:solidFill>
                  <a:schemeClr val="bg1"/>
                </a:solidFill>
              </a:rPr>
              <a:t>Рината работа движется к завершению, осталось наполнить корзину розами и работа для мамы на 8 Марта готова.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Артём Скрынни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364" y="1285860"/>
            <a:ext cx="2678925" cy="3571900"/>
          </a:xfrm>
          <a:prstGeom prst="rect">
            <a:avLst/>
          </a:prstGeom>
        </p:spPr>
      </p:pic>
      <p:pic>
        <p:nvPicPr>
          <p:cNvPr id="8" name="Рисунок 7" descr="Крылова Диа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285860"/>
            <a:ext cx="2857520" cy="3635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5214951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Крылова Диана показывает свою работу для мамы, красивая шкатулка получается.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Скрынников Артём занят росписью барельефа, это цветы в горшке, тоже для мамы.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8929688" cy="500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«Цветы»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Рисунок 8" descr="Кулюдина Д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2750362" cy="3571900"/>
          </a:xfrm>
          <a:prstGeom prst="rect">
            <a:avLst/>
          </a:prstGeom>
        </p:spPr>
      </p:pic>
      <p:pic>
        <p:nvPicPr>
          <p:cNvPr id="11" name="Рисунок 10" descr="SmKyTSp17u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2839661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521495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bg1"/>
                </a:solidFill>
              </a:rPr>
              <a:t>Старательно </a:t>
            </a:r>
            <a:r>
              <a:rPr lang="ru-RU" dirty="0" err="1" smtClean="0">
                <a:solidFill>
                  <a:schemeClr val="bg1"/>
                </a:solidFill>
              </a:rPr>
              <a:t>росписывает</a:t>
            </a:r>
            <a:r>
              <a:rPr lang="ru-RU" dirty="0" smtClean="0">
                <a:solidFill>
                  <a:schemeClr val="bg1"/>
                </a:solidFill>
              </a:rPr>
              <a:t> свою работу Даша </a:t>
            </a:r>
            <a:r>
              <a:rPr lang="ru-RU" dirty="0" err="1" smtClean="0">
                <a:solidFill>
                  <a:schemeClr val="bg1"/>
                </a:solidFill>
              </a:rPr>
              <a:t>Кулюдина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826</TotalTime>
  <Words>267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   МБУДО «Войсковицкая ДШИ»  Мастер-класс  «Цветы»   Преподаватель ДПТ: Чирушина Марина Вячеславна, преподаватель высшей категории   Ленинградская обл., Гатчинский р-н, пос.Войсковицы 2021г.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 «Цветы»</vt:lpstr>
      <vt:lpstr>Мастер-класс, Урок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Рисунок. Графика</dc:title>
  <dc:creator>Ольга</dc:creator>
  <cp:lastModifiedBy>Ольга</cp:lastModifiedBy>
  <cp:revision>75</cp:revision>
  <dcterms:created xsi:type="dcterms:W3CDTF">2021-02-21T15:26:37Z</dcterms:created>
  <dcterms:modified xsi:type="dcterms:W3CDTF">2021-04-25T12:27:25Z</dcterms:modified>
</cp:coreProperties>
</file>