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866E-3962-4479-9619-1D4C6B1BE329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9FE5-28A0-424C-BE57-707CCDAE9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66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2866E-3962-4479-9619-1D4C6B1BE329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09FE5-28A0-424C-BE57-707CCDAE9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7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/>
              <a:t>Мастер-класс </a:t>
            </a:r>
            <a:br>
              <a:rPr lang="ru-RU" sz="4400" smtClean="0"/>
            </a:br>
            <a:r>
              <a:rPr lang="ru-RU" sz="4400" smtClean="0"/>
              <a:t>«Художественная роспись»</a:t>
            </a:r>
            <a:endParaRPr lang="ru-RU" sz="4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1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i="1" smtClean="0"/>
              <a:t>№7</a:t>
            </a:r>
            <a:endParaRPr lang="ru-RU" sz="2000" i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71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i="1" smtClean="0"/>
              <a:t>№8</a:t>
            </a:r>
            <a:endParaRPr lang="ru-RU" sz="2000" i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92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4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i="1" smtClean="0"/>
              <a:t>Данный мастер класс может быть интересен педагогам дополнительного образования, работающим по направлению «декоративно – прикладное творчество», педагогическими работниками образовательных учреждений при организации к</a:t>
            </a:r>
            <a:br>
              <a:rPr lang="ru-RU" sz="1800" i="1" smtClean="0"/>
            </a:br>
            <a:r>
              <a:rPr lang="ru-RU" sz="1800" i="1" smtClean="0"/>
              <a:t>ружковой работы и работы творческих объединений.</a:t>
            </a:r>
            <a:r>
              <a:rPr lang="ru-RU" sz="1600" i="1" smtClean="0"/>
              <a:t> </a:t>
            </a:r>
            <a:br>
              <a:rPr lang="ru-RU" sz="1600" i="1" smtClean="0"/>
            </a:br>
            <a:r>
              <a:rPr lang="ru-RU" sz="1600" i="1" smtClean="0"/>
              <a:t/>
            </a:r>
            <a:br>
              <a:rPr lang="ru-RU" sz="1600" i="1" smtClean="0"/>
            </a:br>
            <a:r>
              <a:rPr lang="ru-RU" sz="4000" smtClean="0"/>
              <a:t>Актуальность темы</a:t>
            </a:r>
            <a:r>
              <a:rPr lang="ru-RU" sz="1600" smtClean="0"/>
              <a:t/>
            </a:r>
            <a:br>
              <a:rPr lang="ru-RU" sz="1600" smtClean="0"/>
            </a:br>
            <a:endParaRPr lang="ru-RU" sz="1600" i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9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Информационная</a:t>
            </a:r>
            <a:r>
              <a:rPr lang="ru-RU" i="1" smtClean="0"/>
              <a:t> </a:t>
            </a:r>
            <a:r>
              <a:rPr lang="ru-RU" smtClean="0"/>
              <a:t>справка о мастер-классе</a:t>
            </a:r>
            <a:endParaRPr lang="ru-RU" sz="1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2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5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Практическая часть: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2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8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i="1" smtClean="0"/>
              <a:t>№3</a:t>
            </a:r>
            <a:r>
              <a:rPr lang="ru-RU" i="1" smtClean="0"/>
              <a:t/>
            </a:r>
            <a:br>
              <a:rPr lang="ru-RU" i="1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1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i="1" smtClean="0"/>
              <a:t>№4</a:t>
            </a:r>
            <a:endParaRPr lang="ru-RU" sz="2000" i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4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i="1" smtClean="0"/>
              <a:t>№5</a:t>
            </a:r>
            <a:endParaRPr lang="ru-RU" sz="2000" i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52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Широкоэкранный</PresentationFormat>
  <Paragraphs>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Мастер-класс  «Художественная роспись»</vt:lpstr>
      <vt:lpstr>Данный мастер класс может быть интересен педагогам дополнительного образования, работающим по направлению «декоративно – прикладное творчество», педагогическими работниками образовательных учреждений при организации к ружковой работы и работы творческих объединений.   Актуальность темы </vt:lpstr>
      <vt:lpstr>Информационная справка о мастер-классе</vt:lpstr>
      <vt:lpstr>Презентация PowerPoint</vt:lpstr>
      <vt:lpstr>Практическая часть: </vt:lpstr>
      <vt:lpstr>Презентация PowerPoint</vt:lpstr>
      <vt:lpstr>№3 </vt:lpstr>
      <vt:lpstr>№4</vt:lpstr>
      <vt:lpstr>№5</vt:lpstr>
      <vt:lpstr>№7</vt:lpstr>
      <vt:lpstr>№8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«Художественная роспись»</dc:title>
  <dc:creator>Set Set</dc:creator>
  <cp:lastModifiedBy>Set Set</cp:lastModifiedBy>
  <cp:revision>1</cp:revision>
  <dcterms:created xsi:type="dcterms:W3CDTF">2016-11-24T19:20:06Z</dcterms:created>
  <dcterms:modified xsi:type="dcterms:W3CDTF">2016-11-24T19:20:06Z</dcterms:modified>
</cp:coreProperties>
</file>