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7" r:id="rId4"/>
    <p:sldId id="263" r:id="rId5"/>
    <p:sldId id="266" r:id="rId6"/>
    <p:sldId id="265" r:id="rId7"/>
    <p:sldId id="264" r:id="rId8"/>
    <p:sldId id="260" r:id="rId9"/>
    <p:sldId id="262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B967-3CC6-466B-ACE6-F25FFDF3279C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C9E96-9C2E-41ED-991A-D3D0B22BF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714500" y="571500"/>
            <a:ext cx="5857875" cy="2214563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3875" y="857250"/>
            <a:ext cx="5946775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Исследовательский проект на тему:</a:t>
            </a:r>
            <a:br>
              <a:rPr lang="ru-RU" sz="2800" dirty="0" smtClean="0"/>
            </a:br>
            <a:r>
              <a:rPr lang="ru-RU" dirty="0" smtClean="0"/>
              <a:t>…………..</a:t>
            </a:r>
            <a:endParaRPr lang="ru-RU" dirty="0"/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200"/>
              <a:t>corowina.ucoz.com</a:t>
            </a:r>
            <a:endParaRPr lang="ru-RU" altLang="ru-RU" sz="1200"/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77437"/>
          </a:xfrm>
          <a:extLst/>
        </p:spPr>
        <p:txBody>
          <a:bodyPr rtlCol="0">
            <a:spAutoFit/>
          </a:bodyPr>
          <a:lstStyle/>
          <a:p>
            <a:pPr algn="l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Проект выполнил(а):  …………………………..……………</a:t>
            </a:r>
          </a:p>
          <a:p>
            <a:pPr algn="l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Город  …….………………………………..………………..………..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Детский сад № ……..…………  Группа …………………..</a:t>
            </a:r>
          </a:p>
          <a:p>
            <a:pPr algn="l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Руководитель проекта:…………………………………..…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" y="-16138"/>
            <a:ext cx="9113778" cy="6853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05013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Мастер-класс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«Пушистая снежинка»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7308304" y="5070727"/>
            <a:ext cx="1604938" cy="18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6234979" y="3045370"/>
            <a:ext cx="1141517" cy="13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130153" y="5432294"/>
            <a:ext cx="1141517" cy="13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283035" y="199399"/>
            <a:ext cx="1141517" cy="13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4296180" y="1117905"/>
            <a:ext cx="798254" cy="91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5253">
            <a:off x="239739" y="2837213"/>
            <a:ext cx="1141517" cy="13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7774670" y="2302449"/>
            <a:ext cx="844832" cy="9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7910891" y="187108"/>
            <a:ext cx="844832" cy="9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0096" y="2799754"/>
            <a:ext cx="344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Разработала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у</a:t>
            </a:r>
            <a:r>
              <a:rPr lang="ru-RU" b="1" dirty="0" smtClean="0">
                <a:solidFill>
                  <a:srgbClr val="7030A0"/>
                </a:solidFill>
              </a:rPr>
              <a:t>читель изобразительного искусства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Калашникова Ирина Юрьевна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116632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2"/>
            <a:ext cx="9144000" cy="6871063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3"/>
          <a:stretch/>
        </p:blipFill>
        <p:spPr>
          <a:xfrm>
            <a:off x="5501538" y="588831"/>
            <a:ext cx="3152603" cy="5720490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8"/>
          <a:stretch/>
        </p:blipFill>
        <p:spPr>
          <a:xfrm>
            <a:off x="2123728" y="1772816"/>
            <a:ext cx="322541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" name="Объект 2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9144000" cy="6873240"/>
          </a:xfrm>
        </p:spPr>
      </p:pic>
      <p:sp>
        <p:nvSpPr>
          <p:cNvPr id="24" name="TextBox 23"/>
          <p:cNvSpPr txBox="1"/>
          <p:nvPr/>
        </p:nvSpPr>
        <p:spPr>
          <a:xfrm>
            <a:off x="1989938" y="885198"/>
            <a:ext cx="5316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 наступающим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новым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2018 годом!!!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3" name="Picture 2" descr="Картинки по запросу анимированный салют для презентаци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54217"/>
            <a:ext cx="2640774" cy="27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артинки по запросу анимированный салют для презент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9676" y="623924"/>
            <a:ext cx="2277262" cy="30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Картинки по запросу анимированный салют для презентаци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45" y="4509120"/>
            <a:ext cx="2029310" cy="21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5542619" y="1281032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3601956" y="581562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2923276" y="5426270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5550711" y="6158107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1521978" y="2953774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</p:spPr>
      </p:pic>
      <p:sp>
        <p:nvSpPr>
          <p:cNvPr id="5" name="Прямоугольник 4"/>
          <p:cNvSpPr/>
          <p:nvPr/>
        </p:nvSpPr>
        <p:spPr>
          <a:xfrm>
            <a:off x="4113635" y="426292"/>
            <a:ext cx="477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Материалы: бумага для офисной техники (белая, цветная), ножницы, клей, карандаш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89274" y="1263017"/>
            <a:ext cx="5987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Для </a:t>
            </a:r>
            <a:r>
              <a:rPr lang="ru-RU" b="1" dirty="0">
                <a:solidFill>
                  <a:srgbClr val="7030A0"/>
                </a:solidFill>
              </a:rPr>
              <a:t>работы возьмите лист бумаги А4. Вырезаем из него квадратный лист.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Сгибаем </a:t>
            </a:r>
            <a:r>
              <a:rPr lang="ru-RU" b="1" dirty="0">
                <a:solidFill>
                  <a:srgbClr val="7030A0"/>
                </a:solidFill>
              </a:rPr>
              <a:t>по диагонали - получаем </a:t>
            </a:r>
            <a:r>
              <a:rPr lang="ru-RU" b="1" dirty="0" smtClean="0">
                <a:solidFill>
                  <a:srgbClr val="7030A0"/>
                </a:solidFill>
              </a:rPr>
              <a:t>треугольник.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Полученный треугольник согните пополам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Нижнюю сторону примерно разделите на 3 части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Сгибаем уголки треугольника до отметок с обеих сторон (правый и левый уголок по очереди</a:t>
            </a:r>
            <a:r>
              <a:rPr lang="ru-RU" b="1" dirty="0" smtClean="0">
                <a:solidFill>
                  <a:srgbClr val="7030A0"/>
                </a:solidFill>
              </a:rPr>
              <a:t>).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Переворачиваем и отрезаем лишние </a:t>
            </a:r>
            <a:r>
              <a:rPr lang="ru-RU" b="1" dirty="0" smtClean="0">
                <a:solidFill>
                  <a:srgbClr val="7030A0"/>
                </a:solidFill>
              </a:rPr>
              <a:t>края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12" name="Picture 2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/>
          <a:stretch/>
        </p:blipFill>
        <p:spPr bwMode="auto">
          <a:xfrm>
            <a:off x="2095846" y="3879156"/>
            <a:ext cx="1684066" cy="11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7" b="-9711"/>
          <a:stretch/>
        </p:blipFill>
        <p:spPr bwMode="auto">
          <a:xfrm>
            <a:off x="107974" y="3895270"/>
            <a:ext cx="1923979" cy="13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"/>
          <a:stretch/>
        </p:blipFill>
        <p:spPr bwMode="auto">
          <a:xfrm>
            <a:off x="3843805" y="3879156"/>
            <a:ext cx="1677713" cy="11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2"/>
          <a:stretch/>
        </p:blipFill>
        <p:spPr bwMode="auto">
          <a:xfrm>
            <a:off x="5591764" y="3886530"/>
            <a:ext cx="1363974" cy="12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4"/>
          <a:stretch/>
        </p:blipFill>
        <p:spPr bwMode="auto">
          <a:xfrm>
            <a:off x="7033894" y="3886530"/>
            <a:ext cx="1816131" cy="12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Снежинка из бумаги. Мастер-клас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80" y="5213727"/>
            <a:ext cx="1690005" cy="12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r="23349"/>
          <a:stretch/>
        </p:blipFill>
        <p:spPr bwMode="auto">
          <a:xfrm>
            <a:off x="3203848" y="5224167"/>
            <a:ext cx="990320" cy="15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6" r="2560" b="12276"/>
          <a:stretch/>
        </p:blipFill>
        <p:spPr bwMode="auto">
          <a:xfrm>
            <a:off x="4352731" y="5213727"/>
            <a:ext cx="1972230" cy="118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t="7086" r="29020"/>
          <a:stretch/>
        </p:blipFill>
        <p:spPr bwMode="auto">
          <a:xfrm>
            <a:off x="6483524" y="5203175"/>
            <a:ext cx="944427" cy="15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Похожее изображени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238071" y="5225004"/>
            <a:ext cx="952576" cy="10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Похожее изображени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7693686" y="2375183"/>
            <a:ext cx="1141517" cy="13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Похожее изображени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7592998" y="5169954"/>
            <a:ext cx="871226" cy="10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116632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" y="-26167"/>
            <a:ext cx="9144000" cy="6871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499101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7.Карандашом можно нарисовать узор или вырезать сразу ножницами, снежинка все равно получается симметричной. </a:t>
            </a:r>
            <a:r>
              <a:rPr lang="ru-RU" b="1" dirty="0" smtClean="0">
                <a:solidFill>
                  <a:srgbClr val="7030A0"/>
                </a:solidFill>
              </a:rPr>
              <a:t>Попробуем </a:t>
            </a:r>
            <a:r>
              <a:rPr lang="ru-RU" b="1" dirty="0">
                <a:solidFill>
                  <a:srgbClr val="7030A0"/>
                </a:solidFill>
              </a:rPr>
              <a:t>простой узор.</a:t>
            </a:r>
          </a:p>
          <a:p>
            <a:r>
              <a:rPr lang="ru-RU" dirty="0" smtClean="0">
                <a:solidFill>
                  <a:srgbClr val="7030A0"/>
                </a:solidFill>
                <a:latin typeface="Tahoma" panose="020B0604030504040204" pitchFamily="34" charset="0"/>
              </a:rPr>
              <a:t>8.</a:t>
            </a:r>
            <a:r>
              <a:rPr lang="ru-RU" dirty="0" smtClean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Получилась красивая снежинка из бумаги за несколько минут работы. Немного потренировались и можете приступать к вырезанию цветных Новогодних снежинок своими </a:t>
            </a:r>
            <a:r>
              <a:rPr lang="ru-RU" b="1" dirty="0" smtClean="0">
                <a:solidFill>
                  <a:srgbClr val="7030A0"/>
                </a:solidFill>
              </a:rPr>
              <a:t>руками</a:t>
            </a:r>
          </a:p>
        </p:txBody>
      </p:sp>
      <p:pic>
        <p:nvPicPr>
          <p:cNvPr id="7" name="Picture 20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r="30910"/>
          <a:stretch/>
        </p:blipFill>
        <p:spPr bwMode="auto">
          <a:xfrm>
            <a:off x="1524135" y="3339014"/>
            <a:ext cx="18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1" r="38469"/>
          <a:stretch/>
        </p:blipFill>
        <p:spPr bwMode="auto">
          <a:xfrm>
            <a:off x="3678763" y="3303839"/>
            <a:ext cx="122413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9607" r="15789"/>
          <a:stretch/>
        </p:blipFill>
        <p:spPr bwMode="auto">
          <a:xfrm>
            <a:off x="5172911" y="3313788"/>
            <a:ext cx="2868182" cy="27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2104559" y="1853629"/>
            <a:ext cx="1141517" cy="13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163930" y="4650278"/>
            <a:ext cx="1141517" cy="13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8149603" y="2902176"/>
            <a:ext cx="910391" cy="10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116632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36" descr="Картинки по запросу изготовление снежи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5976664" cy="49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339518" y="3844993"/>
            <a:ext cx="1141517" cy="13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1105271" y="5537845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6274507" y="478030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8312346" y="676371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8367264" y="3307137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116632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26" descr="Снежинка из бумаги. Мастер-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7705"/>
            <a:ext cx="5429200" cy="44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03564"/>
            <a:ext cx="505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 теперь разные варианты, попробуйте вырезать самостоятельно. Удачи!!!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857351" y="5020686"/>
            <a:ext cx="919411" cy="105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1637249" y="3989448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2558058" y="5537845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116632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28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39"/>
          <a:stretch/>
        </p:blipFill>
        <p:spPr bwMode="auto">
          <a:xfrm>
            <a:off x="1355711" y="3435531"/>
            <a:ext cx="3024336" cy="27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1" t="5050"/>
          <a:stretch/>
        </p:blipFill>
        <p:spPr bwMode="auto">
          <a:xfrm>
            <a:off x="3779912" y="661710"/>
            <a:ext cx="5112568" cy="33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5384953" y="5464669"/>
            <a:ext cx="933116" cy="107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7354626" y="4401554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259398" y="4136102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2667403" y="1964370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116632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" y="19269"/>
            <a:ext cx="9144000" cy="6871063"/>
          </a:xfrm>
          <a:prstGeom prst="rect">
            <a:avLst/>
          </a:prstGeom>
        </p:spPr>
      </p:pic>
      <p:pic>
        <p:nvPicPr>
          <p:cNvPr id="7" name="Picture 30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6" t="8564" b="7830"/>
          <a:stretch/>
        </p:blipFill>
        <p:spPr bwMode="auto">
          <a:xfrm>
            <a:off x="3908522" y="688132"/>
            <a:ext cx="4911950" cy="33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34"/>
          <a:stretch/>
        </p:blipFill>
        <p:spPr bwMode="auto">
          <a:xfrm>
            <a:off x="1249902" y="3437356"/>
            <a:ext cx="3219934" cy="28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424079" y="5446554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2970595" y="2215143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7354626" y="5537844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5783342" y="4336957"/>
            <a:ext cx="908085" cy="10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116632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9" name="Picture 32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1"/>
          <a:stretch/>
        </p:blipFill>
        <p:spPr bwMode="auto">
          <a:xfrm>
            <a:off x="3495876" y="632754"/>
            <a:ext cx="5337036" cy="34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Снежинка из бумаги. Мастер-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64756" b="5833"/>
          <a:stretch/>
        </p:blipFill>
        <p:spPr bwMode="auto">
          <a:xfrm>
            <a:off x="1304020" y="3645024"/>
            <a:ext cx="255195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496652" y="4709541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2237524" y="2596488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7718097" y="4344623"/>
            <a:ext cx="528728" cy="6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877">
            <a:off x="5709023" y="4901846"/>
            <a:ext cx="1150026" cy="13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116632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2"/>
            <a:ext cx="9144000" cy="6871063"/>
          </a:xfrm>
          <a:prstGeom prst="rect">
            <a:avLst/>
          </a:prstGeom>
        </p:spPr>
      </p:pic>
      <p:pic>
        <p:nvPicPr>
          <p:cNvPr id="7" name="Picture 34" descr="Картинки по запросу изготовление снежин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9"/>
          <a:stretch/>
        </p:blipFill>
        <p:spPr bwMode="auto">
          <a:xfrm>
            <a:off x="1331640" y="3645024"/>
            <a:ext cx="7123720" cy="25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Картинки по запросу изготовление снежин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16"/>
          <a:stretch/>
        </p:blipFill>
        <p:spPr bwMode="auto">
          <a:xfrm>
            <a:off x="2123728" y="1259632"/>
            <a:ext cx="6838206" cy="23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7415" y="40831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Когда вы научитесь вырезать простые снежинки – приступайте к более сложным, но очень красивым!!!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181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Тема Office</vt:lpstr>
      <vt:lpstr>Исследовательский проект на тему: …………..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Vbr</cp:lastModifiedBy>
  <cp:revision>20</cp:revision>
  <dcterms:created xsi:type="dcterms:W3CDTF">2016-02-05T18:01:52Z</dcterms:created>
  <dcterms:modified xsi:type="dcterms:W3CDTF">2017-12-30T06:21:48Z</dcterms:modified>
</cp:coreProperties>
</file>