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83" r:id="rId3"/>
    <p:sldId id="257" r:id="rId4"/>
    <p:sldId id="265" r:id="rId5"/>
    <p:sldId id="266" r:id="rId6"/>
    <p:sldId id="271" r:id="rId7"/>
    <p:sldId id="258" r:id="rId8"/>
    <p:sldId id="259" r:id="rId9"/>
    <p:sldId id="260" r:id="rId10"/>
    <p:sldId id="272" r:id="rId11"/>
    <p:sldId id="277" r:id="rId12"/>
    <p:sldId id="280" r:id="rId1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1" initials="1"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799" autoAdjust="0"/>
    <p:restoredTop sz="96512" autoAdjust="0"/>
  </p:normalViewPr>
  <p:slideViewPr>
    <p:cSldViewPr>
      <p:cViewPr varScale="1">
        <p:scale>
          <a:sx n="52" d="100"/>
          <a:sy n="52" d="100"/>
        </p:scale>
        <p:origin x="-1080"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4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Овал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28" name="Заголовок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ru-RU" smtClean="0"/>
              <a:t>Образец заголовка</a:t>
            </a:r>
            <a:endParaRPr lang="en-US"/>
          </a:p>
        </p:txBody>
      </p:sp>
      <p:sp>
        <p:nvSpPr>
          <p:cNvPr id="7" name="Дата 14"/>
          <p:cNvSpPr>
            <a:spLocks noGrp="1"/>
          </p:cNvSpPr>
          <p:nvPr>
            <p:ph type="dt" sz="half" idx="10"/>
          </p:nvPr>
        </p:nvSpPr>
        <p:spPr/>
        <p:txBody>
          <a:bodyPr/>
          <a:lstStyle>
            <a:lvl1pPr>
              <a:defRPr/>
            </a:lvl1pPr>
          </a:lstStyle>
          <a:p>
            <a:pPr>
              <a:defRPr/>
            </a:pPr>
            <a:fld id="{851CBD3B-2466-4DF9-9EA5-70D9DC6E3348}" type="datetimeFigureOut">
              <a:rPr lang="ru-RU"/>
              <a:pPr>
                <a:defRPr/>
              </a:pPr>
              <a:t>02.10.2015</a:t>
            </a:fld>
            <a:endParaRPr lang="ru-RU"/>
          </a:p>
        </p:txBody>
      </p:sp>
      <p:sp>
        <p:nvSpPr>
          <p:cNvPr id="8" name="Номер слайда 15"/>
          <p:cNvSpPr>
            <a:spLocks noGrp="1"/>
          </p:cNvSpPr>
          <p:nvPr>
            <p:ph type="sldNum" sz="quarter" idx="11"/>
          </p:nvPr>
        </p:nvSpPr>
        <p:spPr/>
        <p:txBody>
          <a:bodyPr/>
          <a:lstStyle>
            <a:lvl1pPr>
              <a:defRPr/>
            </a:lvl1pPr>
          </a:lstStyle>
          <a:p>
            <a:pPr>
              <a:defRPr/>
            </a:pPr>
            <a:fld id="{F6C54428-965E-4CCC-8D5F-92178A49D892}" type="slidenum">
              <a:rPr lang="ru-RU"/>
              <a:pPr>
                <a:defRPr/>
              </a:pPr>
              <a:t>‹#›</a:t>
            </a:fld>
            <a:endParaRPr lang="ru-RU"/>
          </a:p>
        </p:txBody>
      </p:sp>
      <p:sp>
        <p:nvSpPr>
          <p:cNvPr id="10" name="Нижний колонтитул 16"/>
          <p:cNvSpPr>
            <a:spLocks noGrp="1"/>
          </p:cNvSpPr>
          <p:nvPr>
            <p:ph type="ftr" sz="quarter" idx="12"/>
          </p:nvPr>
        </p:nvSpPr>
        <p:spPr/>
        <p:txBody>
          <a:bodyPr/>
          <a:lstStyle>
            <a:lvl1pPr>
              <a:defRPr/>
            </a:lvl1pPr>
          </a:lstStyle>
          <a:p>
            <a:pPr>
              <a:defRPr/>
            </a:pPr>
            <a:endParaRPr lang="ru-RU"/>
          </a:p>
        </p:txBody>
      </p:sp>
    </p:spTree>
  </p:cSld>
  <p:clrMapOvr>
    <a:masterClrMapping/>
  </p:clrMapOvr>
  <p:transition advClick="0" advTm="4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C2D8F554-E439-4C58-83D3-B1D2B3CA62DB}" type="datetimeFigureOut">
              <a:rPr lang="ru-RU"/>
              <a:pPr>
                <a:defRPr/>
              </a:pPr>
              <a:t>02.10.2015</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A2C1257A-AC67-458B-BF9F-1435E3FE062F}" type="slidenum">
              <a:rPr lang="ru-RU"/>
              <a:pPr>
                <a:defRPr/>
              </a:pPr>
              <a:t>‹#›</a:t>
            </a:fld>
            <a:endParaRPr lang="ru-RU"/>
          </a:p>
        </p:txBody>
      </p:sp>
    </p:spTree>
  </p:cSld>
  <p:clrMapOvr>
    <a:masterClrMapping/>
  </p:clrMapOvr>
  <p:transition advClick="0" advTm="4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935A4E70-3651-40B9-9D1F-C87C62F4C98E}" type="datetimeFigureOut">
              <a:rPr lang="ru-RU"/>
              <a:pPr>
                <a:defRPr/>
              </a:pPr>
              <a:t>02.10.2015</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1A3DC2A3-29A4-49BA-AFC6-D1482127A96B}" type="slidenum">
              <a:rPr lang="ru-RU"/>
              <a:pPr>
                <a:defRPr/>
              </a:pPr>
              <a:t>‹#›</a:t>
            </a:fld>
            <a:endParaRPr lang="ru-RU"/>
          </a:p>
        </p:txBody>
      </p:sp>
    </p:spTree>
  </p:cSld>
  <p:clrMapOvr>
    <a:masterClrMapping/>
  </p:clrMapOvr>
  <p:transition advClick="0" advTm="4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7" name="Заголовок 16"/>
          <p:cNvSpPr>
            <a:spLocks noGrp="1"/>
          </p:cNvSpPr>
          <p:nvPr>
            <p:ph type="title"/>
          </p:nvPr>
        </p:nvSpPr>
        <p:spPr/>
        <p:txBody>
          <a:bodyPr rtlCol="0"/>
          <a:lstStyle/>
          <a:p>
            <a:r>
              <a:rPr lang="ru-RU" smtClean="0"/>
              <a:t>Образец заголовка</a:t>
            </a:r>
            <a:endParaRPr lang="en-US"/>
          </a:p>
        </p:txBody>
      </p:sp>
      <p:sp>
        <p:nvSpPr>
          <p:cNvPr id="4" name="Дата 23"/>
          <p:cNvSpPr>
            <a:spLocks noGrp="1"/>
          </p:cNvSpPr>
          <p:nvPr>
            <p:ph type="dt" sz="half" idx="10"/>
          </p:nvPr>
        </p:nvSpPr>
        <p:spPr/>
        <p:txBody>
          <a:bodyPr/>
          <a:lstStyle>
            <a:lvl1pPr>
              <a:defRPr/>
            </a:lvl1pPr>
          </a:lstStyle>
          <a:p>
            <a:pPr>
              <a:defRPr/>
            </a:pPr>
            <a:fld id="{61C3F86F-FBBA-405B-B72B-1F5A108B8C02}" type="datetimeFigureOut">
              <a:rPr lang="ru-RU"/>
              <a:pPr>
                <a:defRPr/>
              </a:pPr>
              <a:t>02.10.2015</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6871B626-DF25-4958-BAE5-A65E4626BCC3}" type="slidenum">
              <a:rPr lang="ru-RU"/>
              <a:pPr>
                <a:defRPr/>
              </a:pPr>
              <a:t>‹#›</a:t>
            </a:fld>
            <a:endParaRPr lang="ru-RU"/>
          </a:p>
        </p:txBody>
      </p:sp>
    </p:spTree>
  </p:cSld>
  <p:clrMapOvr>
    <a:masterClrMapping/>
  </p:clrMapOvr>
  <p:transition advClick="0" advTm="4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685800" y="4958865"/>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D6C7987-BF47-4A16-AA49-2ECCF7F89B6F}" type="datetimeFigureOut">
              <a:rPr lang="ru-RU"/>
              <a:pPr>
                <a:defRPr/>
              </a:pPr>
              <a:t>02.10.2015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25DBB54-DBD3-4EDB-98D4-FA6C8329B3E2}" type="slidenum">
              <a:rPr lang="ru-RU"/>
              <a:pPr>
                <a:defRPr/>
              </a:pPr>
              <a:t>‹#›</a:t>
            </a:fld>
            <a:endParaRPr lang="ru-RU"/>
          </a:p>
        </p:txBody>
      </p:sp>
    </p:spTree>
  </p:cSld>
  <p:clrMapOvr>
    <a:masterClrMapping/>
  </p:clrMapOvr>
  <p:transition advClick="0" advTm="4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11" name="Содержимое 10"/>
          <p:cNvSpPr>
            <a:spLocks noGrp="1"/>
          </p:cNvSpPr>
          <p:nvPr>
            <p:ph sz="half" idx="1"/>
          </p:nvPr>
        </p:nvSpPr>
        <p:spPr>
          <a:xfrm>
            <a:off x="457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fld id="{FACFBFBB-57F9-40D4-A7F7-36BEB53830E0}" type="datetimeFigureOut">
              <a:rPr lang="ru-RU"/>
              <a:pPr>
                <a:defRPr/>
              </a:pPr>
              <a:t>02.10.2015</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893FBE52-CA08-440F-A25A-0BAE57234A5E}" type="slidenum">
              <a:rPr lang="ru-RU"/>
              <a:pPr>
                <a:defRPr/>
              </a:pPr>
              <a:t>‹#›</a:t>
            </a:fld>
            <a:endParaRPr lang="ru-RU"/>
          </a:p>
        </p:txBody>
      </p:sp>
    </p:spTree>
  </p:cSld>
  <p:clrMapOvr>
    <a:masterClrMapping/>
  </p:clrMapOvr>
  <p:transition advClick="0" advTm="4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cxnSp>
        <p:nvCxnSpPr>
          <p:cNvPr id="7" name="Прямая соединительная линия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Текст 2"/>
          <p:cNvSpPr>
            <a:spLocks noGrp="1"/>
          </p:cNvSpPr>
          <p:nvPr>
            <p:ph type="body" idx="1"/>
          </p:nvPr>
        </p:nvSpPr>
        <p:spPr>
          <a:xfrm>
            <a:off x="457201"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4" name="Содержимое 33"/>
          <p:cNvSpPr>
            <a:spLocks noGrp="1"/>
          </p:cNvSpPr>
          <p:nvPr>
            <p:ph sz="quarter" idx="4"/>
          </p:nvPr>
        </p:nvSpPr>
        <p:spPr>
          <a:xfrm>
            <a:off x="4649788"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 name="Заголовок 1"/>
          <p:cNvSpPr>
            <a:spLocks noGrp="1"/>
          </p:cNvSpPr>
          <p:nvPr>
            <p:ph type="title"/>
          </p:nvPr>
        </p:nvSpPr>
        <p:spPr>
          <a:xfrm>
            <a:off x="457200" y="155448"/>
            <a:ext cx="8229600" cy="1143000"/>
          </a:xfrm>
        </p:spPr>
        <p:txBody>
          <a:bodyPr/>
          <a:lstStyle>
            <a:lvl1pPr>
              <a:defRPr/>
            </a:lvl1pPr>
          </a:lstStyle>
          <a:p>
            <a:r>
              <a:rPr lang="ru-RU" smtClean="0"/>
              <a:t>Образец заголовка</a:t>
            </a:r>
            <a:endParaRPr lang="en-US"/>
          </a:p>
        </p:txBody>
      </p:sp>
      <p:sp>
        <p:nvSpPr>
          <p:cNvPr id="12" name="Текст 11"/>
          <p:cNvSpPr>
            <a:spLocks noGrp="1"/>
          </p:cNvSpPr>
          <p:nvPr>
            <p:ph type="body" idx="3"/>
          </p:nvPr>
        </p:nvSpPr>
        <p:spPr>
          <a:xfrm>
            <a:off x="4648201"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9" name="Номер слайда 8"/>
          <p:cNvSpPr>
            <a:spLocks noGrp="1"/>
          </p:cNvSpPr>
          <p:nvPr>
            <p:ph type="sldNum" sz="quarter" idx="10"/>
          </p:nvPr>
        </p:nvSpPr>
        <p:spPr/>
        <p:txBody>
          <a:bodyPr/>
          <a:lstStyle>
            <a:lvl1pPr>
              <a:defRPr/>
            </a:lvl1pPr>
          </a:lstStyle>
          <a:p>
            <a:pPr>
              <a:defRPr/>
            </a:pPr>
            <a:fld id="{A42592C8-15AF-48CA-81AA-AD8C97CFAFC2}" type="slidenum">
              <a:rPr lang="ru-RU"/>
              <a:pPr>
                <a:defRPr/>
              </a:pPr>
              <a:t>‹#›</a:t>
            </a:fld>
            <a:endParaRPr lang="ru-RU"/>
          </a:p>
        </p:txBody>
      </p:sp>
      <p:sp>
        <p:nvSpPr>
          <p:cNvPr id="10" name="Нижний колонтитул 7"/>
          <p:cNvSpPr>
            <a:spLocks noGrp="1"/>
          </p:cNvSpPr>
          <p:nvPr>
            <p:ph type="ftr" sz="quarter" idx="11"/>
          </p:nvPr>
        </p:nvSpPr>
        <p:spPr/>
        <p:txBody>
          <a:bodyPr/>
          <a:lstStyle>
            <a:lvl1pPr>
              <a:defRPr/>
            </a:lvl1pPr>
          </a:lstStyle>
          <a:p>
            <a:pPr>
              <a:defRPr/>
            </a:pPr>
            <a:endParaRPr lang="ru-RU"/>
          </a:p>
        </p:txBody>
      </p:sp>
      <p:sp>
        <p:nvSpPr>
          <p:cNvPr id="11" name="Дата 6"/>
          <p:cNvSpPr>
            <a:spLocks noGrp="1"/>
          </p:cNvSpPr>
          <p:nvPr>
            <p:ph type="dt" sz="half" idx="12"/>
          </p:nvPr>
        </p:nvSpPr>
        <p:spPr/>
        <p:txBody>
          <a:bodyPr/>
          <a:lstStyle>
            <a:lvl1pPr>
              <a:defRPr/>
            </a:lvl1pPr>
          </a:lstStyle>
          <a:p>
            <a:pPr>
              <a:defRPr/>
            </a:pPr>
            <a:fld id="{52D73AB5-54BE-4FED-9D1C-F5F6C92A6FC6}" type="datetimeFigureOut">
              <a:rPr lang="ru-RU"/>
              <a:pPr>
                <a:defRPr/>
              </a:pPr>
              <a:t>02.10.2015</a:t>
            </a:fld>
            <a:endParaRPr lang="ru-RU"/>
          </a:p>
        </p:txBody>
      </p:sp>
    </p:spTree>
  </p:cSld>
  <p:clrMapOvr>
    <a:masterClrMapping/>
  </p:clrMapOvr>
  <p:transition advClick="0" advTm="4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fld id="{068B13BB-EA5C-4AD2-971F-1582A7557119}" type="datetimeFigureOut">
              <a:rPr lang="ru-RU"/>
              <a:pPr>
                <a:defRPr/>
              </a:pPr>
              <a:t>02.10.2015</a:t>
            </a:fld>
            <a:endParaRPr lang="ru-RU"/>
          </a:p>
        </p:txBody>
      </p:sp>
      <p:sp>
        <p:nvSpPr>
          <p:cNvPr id="4" name="Нижний колонтитул 9"/>
          <p:cNvSpPr>
            <a:spLocks noGrp="1"/>
          </p:cNvSpPr>
          <p:nvPr>
            <p:ph type="ftr" sz="quarter" idx="11"/>
          </p:nvPr>
        </p:nvSpPr>
        <p:spPr/>
        <p:txBody>
          <a:bodyPr/>
          <a:lstStyle>
            <a:lvl1pPr>
              <a:defRPr/>
            </a:lvl1pPr>
          </a:lstStyle>
          <a:p>
            <a:pPr>
              <a:defRPr/>
            </a:pPr>
            <a:endParaRPr lang="ru-RU"/>
          </a:p>
        </p:txBody>
      </p:sp>
      <p:sp>
        <p:nvSpPr>
          <p:cNvPr id="5" name="Номер слайда 21"/>
          <p:cNvSpPr>
            <a:spLocks noGrp="1"/>
          </p:cNvSpPr>
          <p:nvPr>
            <p:ph type="sldNum" sz="quarter" idx="12"/>
          </p:nvPr>
        </p:nvSpPr>
        <p:spPr/>
        <p:txBody>
          <a:bodyPr/>
          <a:lstStyle>
            <a:lvl1pPr>
              <a:defRPr/>
            </a:lvl1pPr>
          </a:lstStyle>
          <a:p>
            <a:pPr>
              <a:defRPr/>
            </a:pPr>
            <a:fld id="{50F09059-5D41-4741-AF14-BCBB5F7877E4}" type="slidenum">
              <a:rPr lang="ru-RU"/>
              <a:pPr>
                <a:defRPr/>
              </a:pPr>
              <a:t>‹#›</a:t>
            </a:fld>
            <a:endParaRPr lang="ru-RU"/>
          </a:p>
        </p:txBody>
      </p:sp>
    </p:spTree>
  </p:cSld>
  <p:clrMapOvr>
    <a:masterClrMapping/>
  </p:clrMapOvr>
  <p:transition advClick="0" advTm="4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23"/>
          <p:cNvSpPr>
            <a:spLocks noGrp="1"/>
          </p:cNvSpPr>
          <p:nvPr>
            <p:ph type="dt" sz="half" idx="10"/>
          </p:nvPr>
        </p:nvSpPr>
        <p:spPr/>
        <p:txBody>
          <a:bodyPr/>
          <a:lstStyle>
            <a:lvl1pPr>
              <a:defRPr/>
            </a:lvl1pPr>
          </a:lstStyle>
          <a:p>
            <a:pPr>
              <a:defRPr/>
            </a:pPr>
            <a:fld id="{05957A0F-A5B1-41F0-9321-FA6F0E273F75}" type="datetimeFigureOut">
              <a:rPr lang="ru-RU"/>
              <a:pPr>
                <a:defRPr/>
              </a:pPr>
              <a:t>02.10.2015</a:t>
            </a:fld>
            <a:endParaRPr lang="ru-RU"/>
          </a:p>
        </p:txBody>
      </p:sp>
      <p:sp>
        <p:nvSpPr>
          <p:cNvPr id="3" name="Нижний колонтитул 9"/>
          <p:cNvSpPr>
            <a:spLocks noGrp="1"/>
          </p:cNvSpPr>
          <p:nvPr>
            <p:ph type="ftr" sz="quarter" idx="11"/>
          </p:nvPr>
        </p:nvSpPr>
        <p:spPr/>
        <p:txBody>
          <a:bodyPr/>
          <a:lstStyle>
            <a:lvl1pPr>
              <a:defRPr/>
            </a:lvl1pPr>
          </a:lstStyle>
          <a:p>
            <a:pPr>
              <a:defRPr/>
            </a:pPr>
            <a:endParaRPr lang="ru-RU"/>
          </a:p>
        </p:txBody>
      </p:sp>
      <p:sp>
        <p:nvSpPr>
          <p:cNvPr id="4" name="Номер слайда 21"/>
          <p:cNvSpPr>
            <a:spLocks noGrp="1"/>
          </p:cNvSpPr>
          <p:nvPr>
            <p:ph type="sldNum" sz="quarter" idx="12"/>
          </p:nvPr>
        </p:nvSpPr>
        <p:spPr/>
        <p:txBody>
          <a:bodyPr/>
          <a:lstStyle>
            <a:lvl1pPr>
              <a:defRPr/>
            </a:lvl1pPr>
          </a:lstStyle>
          <a:p>
            <a:pPr>
              <a:defRPr/>
            </a:pPr>
            <a:fld id="{5F312667-6BC1-469E-9F2B-05D043BA0178}" type="slidenum">
              <a:rPr lang="ru-RU"/>
              <a:pPr>
                <a:defRPr/>
              </a:pPr>
              <a:t>‹#›</a:t>
            </a:fld>
            <a:endParaRPr lang="ru-RU"/>
          </a:p>
        </p:txBody>
      </p:sp>
    </p:spTree>
  </p:cSld>
  <p:clrMapOvr>
    <a:masterClrMapping/>
  </p:clrMapOvr>
  <p:transition advClick="0" advTm="4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 name="Текст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5" name="Дата 23"/>
          <p:cNvSpPr>
            <a:spLocks noGrp="1"/>
          </p:cNvSpPr>
          <p:nvPr>
            <p:ph type="dt" sz="half" idx="10"/>
          </p:nvPr>
        </p:nvSpPr>
        <p:spPr/>
        <p:txBody>
          <a:bodyPr/>
          <a:lstStyle>
            <a:lvl1pPr>
              <a:defRPr/>
            </a:lvl1pPr>
          </a:lstStyle>
          <a:p>
            <a:pPr>
              <a:defRPr/>
            </a:pPr>
            <a:fld id="{58F819E1-CC38-4C04-BBFA-57CF29740D72}" type="datetimeFigureOut">
              <a:rPr lang="ru-RU"/>
              <a:pPr>
                <a:defRPr/>
              </a:pPr>
              <a:t>02.10.2015</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F947498C-2CEA-47F3-B3C4-03B6BF3D9BC9}" type="slidenum">
              <a:rPr lang="ru-RU"/>
              <a:pPr>
                <a:defRPr/>
              </a:pPr>
              <a:t>‹#›</a:t>
            </a:fld>
            <a:endParaRPr lang="ru-RU"/>
          </a:p>
        </p:txBody>
      </p:sp>
    </p:spTree>
  </p:cSld>
  <p:clrMapOvr>
    <a:masterClrMapping/>
  </p:clrMapOvr>
  <p:transition advClick="0" advTm="4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ru-RU" noProof="0" smtClean="0"/>
              <a:t>Вставка рисунка</a:t>
            </a:r>
            <a:endParaRPr lang="en-US" noProof="0"/>
          </a:p>
        </p:txBody>
      </p:sp>
      <p:sp>
        <p:nvSpPr>
          <p:cNvPr id="4" name="Текст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ru-RU" smtClean="0"/>
              <a:t>Образец текста</a:t>
            </a:r>
          </a:p>
        </p:txBody>
      </p:sp>
      <p:sp>
        <p:nvSpPr>
          <p:cNvPr id="5" name="Дата 23"/>
          <p:cNvSpPr>
            <a:spLocks noGrp="1"/>
          </p:cNvSpPr>
          <p:nvPr>
            <p:ph type="dt" sz="half" idx="10"/>
          </p:nvPr>
        </p:nvSpPr>
        <p:spPr/>
        <p:txBody>
          <a:bodyPr/>
          <a:lstStyle>
            <a:lvl1pPr>
              <a:defRPr/>
            </a:lvl1pPr>
          </a:lstStyle>
          <a:p>
            <a:pPr>
              <a:defRPr/>
            </a:pPr>
            <a:fld id="{EBDDA1BA-C1CB-4C9F-8B37-973289DEF69C}" type="datetimeFigureOut">
              <a:rPr lang="ru-RU"/>
              <a:pPr>
                <a:defRPr/>
              </a:pPr>
              <a:t>02.10.2015</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18B60D31-D48D-4181-B689-91A6F2B7F62B}" type="slidenum">
              <a:rPr lang="ru-RU"/>
              <a:pPr>
                <a:defRPr/>
              </a:pPr>
              <a:t>‹#›</a:t>
            </a:fld>
            <a:endParaRPr lang="ru-RU"/>
          </a:p>
        </p:txBody>
      </p:sp>
    </p:spTree>
  </p:cSld>
  <p:clrMapOvr>
    <a:masterClrMapping/>
  </p:clrMapOvr>
  <p:transition advClick="0" advTm="4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Текст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a:defRPr/>
            </a:pPr>
            <a:fld id="{5BA6B8AC-A2C1-4678-A951-6D1713C3BE66}" type="datetimeFigureOut">
              <a:rPr lang="ru-RU"/>
              <a:pPr>
                <a:defRPr/>
              </a:pPr>
              <a:t>02.10.2015</a:t>
            </a:fld>
            <a:endParaRPr lang="ru-RU"/>
          </a:p>
        </p:txBody>
      </p:sp>
      <p:sp>
        <p:nvSpPr>
          <p:cNvPr id="10" name="Нижний колонтитул 9"/>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a:defRPr/>
            </a:pPr>
            <a:endParaRPr lang="ru-RU"/>
          </a:p>
        </p:txBody>
      </p:sp>
      <p:sp>
        <p:nvSpPr>
          <p:cNvPr id="22" name="Номер слайда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a:solidFill>
                  <a:schemeClr val="tx2"/>
                </a:solidFill>
                <a:latin typeface="+mn-lt"/>
              </a:defRPr>
            </a:lvl1pPr>
          </a:lstStyle>
          <a:p>
            <a:pPr>
              <a:defRPr/>
            </a:pPr>
            <a:fld id="{761D1669-F93D-4847-8C61-03541B2F158B}" type="slidenum">
              <a:rPr lang="ru-RU"/>
              <a:pPr>
                <a:defRPr/>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ru-RU" smtClean="0"/>
              <a:t>Образец заголовка</a:t>
            </a:r>
            <a:endParaRPr lang="en-US"/>
          </a:p>
        </p:txBody>
      </p:sp>
    </p:spTree>
  </p:cSld>
  <p:clrMap bg1="lt1" tx1="dk1" bg2="lt2" tx2="dk2" accent1="accent1" accent2="accent2" accent3="accent3" accent4="accent4" accent5="accent5" accent6="accent6" hlink="hlink" folHlink="folHlink"/>
  <p:sldLayoutIdLst>
    <p:sldLayoutId id="2147483739" r:id="rId1"/>
    <p:sldLayoutId id="2147483731" r:id="rId2"/>
    <p:sldLayoutId id="2147483740" r:id="rId3"/>
    <p:sldLayoutId id="2147483732" r:id="rId4"/>
    <p:sldLayoutId id="2147483741" r:id="rId5"/>
    <p:sldLayoutId id="2147483733" r:id="rId6"/>
    <p:sldLayoutId id="2147483734" r:id="rId7"/>
    <p:sldLayoutId id="2147483735" r:id="rId8"/>
    <p:sldLayoutId id="2147483736" r:id="rId9"/>
    <p:sldLayoutId id="2147483737" r:id="rId10"/>
    <p:sldLayoutId id="2147483738" r:id="rId11"/>
  </p:sldLayoutIdLst>
  <p:transition advClick="0" advTm="4000"/>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CE116B"/>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AC0C58"/>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CE116B"/>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CE116B"/>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2643182"/>
            <a:ext cx="7772400" cy="2428894"/>
          </a:xfrm>
        </p:spPr>
        <p:txBody>
          <a:bodyPr>
            <a:normAutofit fontScale="90000"/>
          </a:bodyPr>
          <a:lstStyle/>
          <a:p>
            <a:pPr eaLnBrk="1" fontAlgn="auto" hangingPunct="1">
              <a:lnSpc>
                <a:spcPct val="150000"/>
              </a:lnSpc>
              <a:spcAft>
                <a:spcPts val="0"/>
              </a:spcAft>
              <a:defRPr/>
            </a:pPr>
            <a:r>
              <a:rPr lang="ru-RU" dirty="0" smtClean="0">
                <a:solidFill>
                  <a:schemeClr val="bg2">
                    <a:lumMod val="25000"/>
                  </a:schemeClr>
                </a:solidFill>
                <a:latin typeface="Book Antiqua" pitchFamily="18" charset="0"/>
              </a:rPr>
              <a:t/>
            </a:r>
            <a:br>
              <a:rPr lang="ru-RU" dirty="0" smtClean="0">
                <a:solidFill>
                  <a:schemeClr val="bg2">
                    <a:lumMod val="25000"/>
                  </a:schemeClr>
                </a:solidFill>
                <a:latin typeface="Book Antiqua" pitchFamily="18" charset="0"/>
              </a:rPr>
            </a:br>
            <a:r>
              <a:rPr lang="ru-RU" dirty="0" smtClean="0">
                <a:solidFill>
                  <a:schemeClr val="bg2">
                    <a:lumMod val="25000"/>
                  </a:schemeClr>
                </a:solidFill>
                <a:latin typeface="Book Antiqua" pitchFamily="18" charset="0"/>
              </a:rPr>
              <a:t>ТЕМА:</a:t>
            </a:r>
            <a:br>
              <a:rPr lang="ru-RU" dirty="0" smtClean="0">
                <a:solidFill>
                  <a:schemeClr val="bg2">
                    <a:lumMod val="25000"/>
                  </a:schemeClr>
                </a:solidFill>
                <a:latin typeface="Book Antiqua" pitchFamily="18" charset="0"/>
              </a:rPr>
            </a:br>
            <a:r>
              <a:rPr lang="ru-RU" sz="5300" dirty="0" smtClean="0">
                <a:solidFill>
                  <a:schemeClr val="bg2">
                    <a:lumMod val="25000"/>
                  </a:schemeClr>
                </a:solidFill>
                <a:latin typeface="Book Antiqua" pitchFamily="18" charset="0"/>
              </a:rPr>
              <a:t>ДЕКОРАТИВНЫЙ</a:t>
            </a:r>
            <a:br>
              <a:rPr lang="ru-RU" sz="5300" dirty="0" smtClean="0">
                <a:solidFill>
                  <a:schemeClr val="bg2">
                    <a:lumMod val="25000"/>
                  </a:schemeClr>
                </a:solidFill>
                <a:latin typeface="Book Antiqua" pitchFamily="18" charset="0"/>
              </a:rPr>
            </a:br>
            <a:r>
              <a:rPr lang="ru-RU" sz="5300" dirty="0" smtClean="0">
                <a:solidFill>
                  <a:schemeClr val="bg2">
                    <a:lumMod val="25000"/>
                  </a:schemeClr>
                </a:solidFill>
                <a:latin typeface="Book Antiqua" pitchFamily="18" charset="0"/>
              </a:rPr>
              <a:t>НАТЮРМОРТ В ТЕХНИКЕ ГРАФИКИ</a:t>
            </a:r>
            <a:endParaRPr lang="ru-RU" sz="5300" dirty="0">
              <a:solidFill>
                <a:schemeClr val="bg2">
                  <a:lumMod val="25000"/>
                </a:schemeClr>
              </a:solidFill>
              <a:latin typeface="Book Antiqua" pitchFamily="18" charset="0"/>
            </a:endParaRPr>
          </a:p>
        </p:txBody>
      </p:sp>
    </p:spTree>
    <p:custDataLst>
      <p:tags r:id="rId1"/>
    </p:custDataLst>
  </p:cSld>
  <p:clrMapOvr>
    <a:masterClrMapping/>
  </p:clrMapOvr>
  <p:transition spd="med" advClick="0" advTm="7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0-#ppt_w/2"/>
                                          </p:val>
                                        </p:tav>
                                        <p:tav tm="100000">
                                          <p:val>
                                            <p:strVal val="#ppt_x"/>
                                          </p:val>
                                        </p:tav>
                                      </p:tavLst>
                                    </p:anim>
                                    <p:anim calcmode="lin" valueType="num">
                                      <p:cBhvr additive="base">
                                        <p:cTn id="8" dur="3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4000"/>
            <a:duotone>
              <a:schemeClr val="bg2">
                <a:shade val="12000"/>
                <a:satMod val="240000"/>
              </a:schemeClr>
              <a:schemeClr val="bg2">
                <a:tint val="65000"/>
              </a:schemeClr>
            </a:duotone>
            <a:lum/>
          </a:blip>
          <a:srcRect/>
          <a:stretch>
            <a:fillRect/>
          </a:stretch>
        </a:blipFill>
        <a:effectLst/>
      </p:bgPr>
    </p:bg>
    <p:spTree>
      <p:nvGrpSpPr>
        <p:cNvPr id="1" name=""/>
        <p:cNvGrpSpPr/>
        <p:nvPr/>
      </p:nvGrpSpPr>
      <p:grpSpPr>
        <a:xfrm>
          <a:off x="0" y="0"/>
          <a:ext cx="0" cy="0"/>
          <a:chOff x="0" y="0"/>
          <a:chExt cx="0" cy="0"/>
        </a:xfrm>
      </p:grpSpPr>
      <p:pic>
        <p:nvPicPr>
          <p:cNvPr id="1027" name="Picture 3" descr="D:\РАБОТА ГУЗЕЛИ\к уроку\DSCN5571.jpg"/>
          <p:cNvPicPr>
            <a:picLocks noChangeAspect="1" noChangeArrowheads="1"/>
          </p:cNvPicPr>
          <p:nvPr/>
        </p:nvPicPr>
        <p:blipFill>
          <a:blip r:embed="rId3" cstate="print"/>
          <a:srcRect/>
          <a:stretch>
            <a:fillRect/>
          </a:stretch>
        </p:blipFill>
        <p:spPr bwMode="auto">
          <a:xfrm>
            <a:off x="500034" y="857232"/>
            <a:ext cx="3373621" cy="4929222"/>
          </a:xfrm>
          <a:prstGeom prst="rect">
            <a:avLst/>
          </a:prstGeom>
          <a:noFill/>
        </p:spPr>
      </p:pic>
      <p:sp>
        <p:nvSpPr>
          <p:cNvPr id="3" name="Прямоугольник 2"/>
          <p:cNvSpPr/>
          <p:nvPr/>
        </p:nvSpPr>
        <p:spPr>
          <a:xfrm>
            <a:off x="4214810" y="285728"/>
            <a:ext cx="4071966" cy="6124754"/>
          </a:xfrm>
          <a:prstGeom prst="rect">
            <a:avLst/>
          </a:prstGeom>
        </p:spPr>
        <p:txBody>
          <a:bodyPr wrap="square">
            <a:spAutoFit/>
          </a:bodyPr>
          <a:lstStyle/>
          <a:p>
            <a:pPr lvl="0" indent="114300" algn="just"/>
            <a:r>
              <a:rPr lang="ru-RU" sz="2800" dirty="0" smtClean="0">
                <a:solidFill>
                  <a:schemeClr val="bg2">
                    <a:lumMod val="25000"/>
                  </a:schemeClr>
                </a:solidFill>
                <a:latin typeface="+mn-lt"/>
                <a:ea typeface="Calibri" pitchFamily="34" charset="0"/>
                <a:cs typeface="Times New Roman" pitchFamily="18" charset="0"/>
              </a:rPr>
              <a:t>Критерии оценки:</a:t>
            </a:r>
            <a:endParaRPr lang="ru-RU" sz="2800" dirty="0" smtClean="0">
              <a:solidFill>
                <a:schemeClr val="bg2">
                  <a:lumMod val="25000"/>
                </a:schemeClr>
              </a:solidFill>
              <a:latin typeface="+mn-lt"/>
              <a:cs typeface="Arial" pitchFamily="34" charset="0"/>
            </a:endParaRPr>
          </a:p>
          <a:p>
            <a:pPr lvl="0" algn="just" eaLnBrk="0" hangingPunct="0">
              <a:buFontTx/>
              <a:buChar char="•"/>
            </a:pPr>
            <a:r>
              <a:rPr lang="ru-RU" sz="2800" dirty="0" smtClean="0">
                <a:solidFill>
                  <a:schemeClr val="bg2">
                    <a:lumMod val="25000"/>
                  </a:schemeClr>
                </a:solidFill>
                <a:latin typeface="+mn-lt"/>
                <a:ea typeface="Calibri" pitchFamily="34" charset="0"/>
                <a:cs typeface="Times New Roman" pitchFamily="18" charset="0"/>
              </a:rPr>
              <a:t>Композиционное построение натюрморта</a:t>
            </a:r>
            <a:endParaRPr lang="ru-RU" sz="2800" dirty="0" smtClean="0">
              <a:solidFill>
                <a:schemeClr val="bg2">
                  <a:lumMod val="25000"/>
                </a:schemeClr>
              </a:solidFill>
              <a:latin typeface="+mn-lt"/>
              <a:cs typeface="Arial" pitchFamily="34" charset="0"/>
            </a:endParaRPr>
          </a:p>
          <a:p>
            <a:pPr lvl="0" algn="just" eaLnBrk="0" hangingPunct="0">
              <a:buFontTx/>
              <a:buChar char="•"/>
            </a:pPr>
            <a:r>
              <a:rPr lang="ru-RU" sz="2800" dirty="0" smtClean="0">
                <a:solidFill>
                  <a:schemeClr val="bg2">
                    <a:lumMod val="25000"/>
                  </a:schemeClr>
                </a:solidFill>
                <a:latin typeface="+mn-lt"/>
                <a:ea typeface="Calibri" pitchFamily="34" charset="0"/>
                <a:cs typeface="Times New Roman" pitchFamily="18" charset="0"/>
              </a:rPr>
              <a:t>Наличие композиционного центра</a:t>
            </a:r>
            <a:endParaRPr lang="ru-RU" sz="2800" dirty="0" smtClean="0">
              <a:solidFill>
                <a:schemeClr val="bg2">
                  <a:lumMod val="25000"/>
                </a:schemeClr>
              </a:solidFill>
              <a:latin typeface="+mn-lt"/>
              <a:cs typeface="Arial" pitchFamily="34" charset="0"/>
            </a:endParaRPr>
          </a:p>
          <a:p>
            <a:pPr lvl="0" algn="just" eaLnBrk="0" hangingPunct="0">
              <a:buFontTx/>
              <a:buChar char="•"/>
            </a:pPr>
            <a:r>
              <a:rPr lang="ru-RU" sz="2800" dirty="0" smtClean="0">
                <a:solidFill>
                  <a:schemeClr val="bg2">
                    <a:lumMod val="25000"/>
                  </a:schemeClr>
                </a:solidFill>
                <a:latin typeface="+mn-lt"/>
                <a:ea typeface="Calibri" pitchFamily="34" charset="0"/>
                <a:cs typeface="Times New Roman" pitchFamily="18" charset="0"/>
              </a:rPr>
              <a:t>Заливка акварелью</a:t>
            </a:r>
            <a:endParaRPr lang="ru-RU" sz="2800" dirty="0" smtClean="0">
              <a:solidFill>
                <a:schemeClr val="bg2">
                  <a:lumMod val="25000"/>
                </a:schemeClr>
              </a:solidFill>
              <a:latin typeface="+mn-lt"/>
              <a:cs typeface="Arial" pitchFamily="34" charset="0"/>
            </a:endParaRPr>
          </a:p>
          <a:p>
            <a:pPr lvl="0" algn="just" eaLnBrk="0" hangingPunct="0">
              <a:buFontTx/>
              <a:buChar char="•"/>
            </a:pPr>
            <a:r>
              <a:rPr lang="ru-RU" sz="2800" dirty="0" smtClean="0">
                <a:solidFill>
                  <a:schemeClr val="bg2">
                    <a:lumMod val="25000"/>
                  </a:schemeClr>
                </a:solidFill>
                <a:latin typeface="+mn-lt"/>
                <a:ea typeface="Calibri" pitchFamily="34" charset="0"/>
                <a:cs typeface="Times New Roman" pitchFamily="18" charset="0"/>
              </a:rPr>
              <a:t>Применение декора и сложность орнаментальных мотивов</a:t>
            </a:r>
            <a:endParaRPr lang="ru-RU" sz="2800" dirty="0" smtClean="0">
              <a:solidFill>
                <a:schemeClr val="bg2">
                  <a:lumMod val="25000"/>
                </a:schemeClr>
              </a:solidFill>
              <a:latin typeface="+mn-lt"/>
              <a:cs typeface="Arial" pitchFamily="34" charset="0"/>
            </a:endParaRPr>
          </a:p>
          <a:p>
            <a:pPr lvl="0" algn="just" eaLnBrk="0" hangingPunct="0">
              <a:buFontTx/>
              <a:buChar char="•"/>
            </a:pPr>
            <a:r>
              <a:rPr lang="ru-RU" sz="2800" dirty="0" smtClean="0">
                <a:solidFill>
                  <a:schemeClr val="bg2">
                    <a:lumMod val="25000"/>
                  </a:schemeClr>
                </a:solidFill>
                <a:latin typeface="+mn-lt"/>
                <a:ea typeface="Calibri" pitchFamily="34" charset="0"/>
                <a:cs typeface="Times New Roman" pitchFamily="18" charset="0"/>
              </a:rPr>
              <a:t>Чистота исполнения, аккуратность</a:t>
            </a:r>
            <a:endParaRPr lang="ru-RU" sz="2800" dirty="0" smtClean="0">
              <a:solidFill>
                <a:schemeClr val="bg2">
                  <a:lumMod val="25000"/>
                </a:schemeClr>
              </a:solidFill>
              <a:latin typeface="+mn-lt"/>
              <a:cs typeface="Arial" pitchFamily="34" charset="0"/>
            </a:endParaRPr>
          </a:p>
        </p:txBody>
      </p:sp>
    </p:spTree>
  </p:cSld>
  <p:clrMapOvr>
    <a:masterClrMapping/>
  </p:clrMapOvr>
  <p:transition advClick="0" advTm="653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2000" fill="hold"/>
                                        <p:tgtEl>
                                          <p:spTgt spid="1027"/>
                                        </p:tgtEl>
                                        <p:attrNameLst>
                                          <p:attrName>ppt_x</p:attrName>
                                        </p:attrNameLst>
                                      </p:cBhvr>
                                      <p:tavLst>
                                        <p:tav tm="0">
                                          <p:val>
                                            <p:strVal val="1+#ppt_w/2"/>
                                          </p:val>
                                        </p:tav>
                                        <p:tav tm="100000">
                                          <p:val>
                                            <p:strVal val="#ppt_x"/>
                                          </p:val>
                                        </p:tav>
                                      </p:tavLst>
                                    </p:anim>
                                    <p:anim calcmode="lin" valueType="num">
                                      <p:cBhvr additive="base">
                                        <p:cTn id="8" dur="2000" fill="hold"/>
                                        <p:tgtEl>
                                          <p:spTgt spid="10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РАБОТА ГУЗЕЛИ\к уроку\DSCN5574.jpg"/>
          <p:cNvPicPr>
            <a:picLocks noChangeAspect="1" noChangeArrowheads="1"/>
          </p:cNvPicPr>
          <p:nvPr/>
        </p:nvPicPr>
        <p:blipFill>
          <a:blip r:embed="rId2" cstate="print"/>
          <a:srcRect/>
          <a:stretch>
            <a:fillRect/>
          </a:stretch>
        </p:blipFill>
        <p:spPr bwMode="auto">
          <a:xfrm>
            <a:off x="500034" y="785794"/>
            <a:ext cx="3714776" cy="5432521"/>
          </a:xfrm>
          <a:prstGeom prst="rect">
            <a:avLst/>
          </a:prstGeom>
          <a:noFill/>
        </p:spPr>
      </p:pic>
      <p:sp>
        <p:nvSpPr>
          <p:cNvPr id="3" name="Заголовок 2"/>
          <p:cNvSpPr txBox="1">
            <a:spLocks/>
          </p:cNvSpPr>
          <p:nvPr/>
        </p:nvSpPr>
        <p:spPr>
          <a:xfrm>
            <a:off x="428596" y="0"/>
            <a:ext cx="8229600" cy="942996"/>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4200" b="0" i="0" u="none" strike="noStrike" kern="1200" cap="none" spc="-100" normalizeH="0" baseline="0" noProof="0" smtClean="0">
                <a:ln w="3200">
                  <a:solidFill>
                    <a:schemeClr val="bg2">
                      <a:shade val="75000"/>
                      <a:alpha val="25000"/>
                    </a:schemeClr>
                  </a:solidFill>
                  <a:prstDash val="solid"/>
                  <a:round/>
                </a:ln>
                <a:solidFill>
                  <a:schemeClr val="bg2">
                    <a:lumMod val="10000"/>
                  </a:schemeClr>
                </a:solidFill>
                <a:effectLst>
                  <a:innerShdw blurRad="50800" dist="25400" dir="13500000">
                    <a:prstClr val="black">
                      <a:alpha val="70000"/>
                    </a:prstClr>
                  </a:innerShdw>
                </a:effectLst>
                <a:uLnTx/>
                <a:uFillTx/>
                <a:latin typeface="+mj-lt"/>
                <a:ea typeface="+mj-ea"/>
                <a:cs typeface="+mj-cs"/>
              </a:rPr>
              <a:t>Работы учащихся</a:t>
            </a:r>
            <a:endParaRPr kumimoji="0" lang="ru-RU" sz="4200" b="0" i="0" u="none" strike="noStrike" kern="1200" cap="none" spc="-100" normalizeH="0" baseline="0" noProof="0" dirty="0">
              <a:ln w="3200">
                <a:solidFill>
                  <a:schemeClr val="bg2">
                    <a:shade val="75000"/>
                    <a:alpha val="25000"/>
                  </a:schemeClr>
                </a:solidFill>
                <a:prstDash val="solid"/>
                <a:round/>
              </a:ln>
              <a:solidFill>
                <a:schemeClr val="bg2">
                  <a:lumMod val="10000"/>
                </a:schemeClr>
              </a:solidFill>
              <a:effectLst>
                <a:innerShdw blurRad="50800" dist="25400" dir="13500000">
                  <a:prstClr val="black">
                    <a:alpha val="70000"/>
                  </a:prstClr>
                </a:innerShdw>
              </a:effectLst>
              <a:uLnTx/>
              <a:uFillTx/>
              <a:latin typeface="+mj-lt"/>
              <a:ea typeface="+mj-ea"/>
              <a:cs typeface="+mj-cs"/>
            </a:endParaRPr>
          </a:p>
        </p:txBody>
      </p:sp>
      <p:pic>
        <p:nvPicPr>
          <p:cNvPr id="4" name="Picture 2" descr="D:\РАБОТА ГУЗЕЛИ\ОТКРЫТЫЕ УРОКИ\DSCN5130.jpg"/>
          <p:cNvPicPr>
            <a:picLocks noChangeAspect="1" noChangeArrowheads="1"/>
          </p:cNvPicPr>
          <p:nvPr/>
        </p:nvPicPr>
        <p:blipFill>
          <a:blip r:embed="rId3" cstate="print"/>
          <a:srcRect/>
          <a:stretch>
            <a:fillRect/>
          </a:stretch>
        </p:blipFill>
        <p:spPr bwMode="auto">
          <a:xfrm>
            <a:off x="4643438" y="785794"/>
            <a:ext cx="4071966" cy="5429288"/>
          </a:xfrm>
          <a:prstGeom prst="rect">
            <a:avLst/>
          </a:prstGeom>
          <a:noFill/>
        </p:spPr>
      </p:pic>
    </p:spTree>
  </p:cSld>
  <p:clrMapOvr>
    <a:masterClrMapping/>
  </p:clrMapOvr>
  <p:transition advClick="0" advTm="4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linds(vertical)">
                                      <p:cBhvr>
                                        <p:cTn id="7" dur="2000"/>
                                        <p:tgtEl>
                                          <p:spTgt spid="4098"/>
                                        </p:tgtEl>
                                      </p:cBhvr>
                                    </p:animEffect>
                                  </p:childTnLst>
                                </p:cTn>
                              </p:par>
                            </p:childTnLst>
                          </p:cTn>
                        </p:par>
                        <p:par>
                          <p:cTn id="8" fill="hold">
                            <p:stCondLst>
                              <p:cond delay="2000"/>
                            </p:stCondLst>
                            <p:childTnLst>
                              <p:par>
                                <p:cTn id="9" presetID="3" presetClass="entr" presetSubtype="5"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vertical)">
                                      <p:cBhvr>
                                        <p:cTn id="11" dur="1000"/>
                                        <p:tgtEl>
                                          <p:spTgt spid="3"/>
                                        </p:tgtEl>
                                      </p:cBhvr>
                                    </p:animEffect>
                                  </p:childTnLst>
                                </p:cTn>
                              </p:par>
                            </p:childTnLst>
                          </p:cTn>
                        </p:par>
                        <p:par>
                          <p:cTn id="12" fill="hold">
                            <p:stCondLst>
                              <p:cond delay="3000"/>
                            </p:stCondLst>
                            <p:childTnLst>
                              <p:par>
                                <p:cTn id="13" presetID="3" presetClass="entr" presetSubtype="1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РАБОТА ГУЗЕЛИ\к уроку\DSCN5573.jpg"/>
          <p:cNvPicPr>
            <a:picLocks noChangeAspect="1" noChangeArrowheads="1"/>
          </p:cNvPicPr>
          <p:nvPr/>
        </p:nvPicPr>
        <p:blipFill>
          <a:blip r:embed="rId2" cstate="print"/>
          <a:srcRect/>
          <a:stretch>
            <a:fillRect/>
          </a:stretch>
        </p:blipFill>
        <p:spPr bwMode="auto">
          <a:xfrm>
            <a:off x="500034" y="357166"/>
            <a:ext cx="4604326" cy="3357586"/>
          </a:xfrm>
          <a:prstGeom prst="rect">
            <a:avLst/>
          </a:prstGeom>
          <a:noFill/>
        </p:spPr>
      </p:pic>
      <p:pic>
        <p:nvPicPr>
          <p:cNvPr id="3" name="Picture 2" descr="E:\аттестация 2015\к урокам\DSCN0338.JPG"/>
          <p:cNvPicPr>
            <a:picLocks noChangeAspect="1" noChangeArrowheads="1"/>
          </p:cNvPicPr>
          <p:nvPr/>
        </p:nvPicPr>
        <p:blipFill>
          <a:blip r:embed="rId3" cstate="print">
            <a:lum bright="-10000"/>
          </a:blip>
          <a:srcRect l="4383" t="14277" r="14020" b="10053"/>
          <a:stretch>
            <a:fillRect/>
          </a:stretch>
        </p:blipFill>
        <p:spPr bwMode="auto">
          <a:xfrm>
            <a:off x="4071934" y="3143248"/>
            <a:ext cx="4724732" cy="3286148"/>
          </a:xfrm>
          <a:prstGeom prst="rect">
            <a:avLst/>
          </a:prstGeom>
          <a:noFill/>
        </p:spPr>
      </p:pic>
      <p:sp>
        <p:nvSpPr>
          <p:cNvPr id="4" name="Прямоугольник 3"/>
          <p:cNvSpPr/>
          <p:nvPr/>
        </p:nvSpPr>
        <p:spPr>
          <a:xfrm>
            <a:off x="214282" y="3714752"/>
            <a:ext cx="3857620" cy="1991379"/>
          </a:xfrm>
          <a:prstGeom prst="rect">
            <a:avLst/>
          </a:prstGeom>
        </p:spPr>
        <p:txBody>
          <a:bodyPr wrap="square">
            <a:spAutoFit/>
          </a:bodyPr>
          <a:lstStyle/>
          <a:p>
            <a:pPr lvl="0" algn="ctr">
              <a:lnSpc>
                <a:spcPct val="150000"/>
              </a:lnSpc>
            </a:pPr>
            <a:r>
              <a:rPr lang="ru-RU" sz="1400" dirty="0" smtClean="0">
                <a:solidFill>
                  <a:schemeClr val="bg2">
                    <a:lumMod val="25000"/>
                  </a:schemeClr>
                </a:solidFill>
                <a:latin typeface="+mn-lt"/>
                <a:ea typeface="Calibri" pitchFamily="34" charset="0"/>
                <a:cs typeface="Times New Roman" pitchFamily="18" charset="0"/>
              </a:rPr>
              <a:t>ИСПОЛЬЗОВАННАЯ ЛИТЕРАТУРА</a:t>
            </a:r>
            <a:endParaRPr lang="ru-RU" sz="1400" dirty="0" smtClean="0">
              <a:solidFill>
                <a:schemeClr val="bg2">
                  <a:lumMod val="25000"/>
                </a:schemeClr>
              </a:solidFill>
              <a:latin typeface="+mn-lt"/>
              <a:cs typeface="Arial" pitchFamily="34" charset="0"/>
            </a:endParaRPr>
          </a:p>
          <a:p>
            <a:pPr lvl="0" algn="just" eaLnBrk="0" hangingPunct="0">
              <a:lnSpc>
                <a:spcPct val="150000"/>
              </a:lnSpc>
              <a:buFontTx/>
              <a:buChar char="•"/>
            </a:pPr>
            <a:r>
              <a:rPr lang="ru-RU" sz="1400" dirty="0" smtClean="0">
                <a:solidFill>
                  <a:schemeClr val="bg2">
                    <a:lumMod val="25000"/>
                  </a:schemeClr>
                </a:solidFill>
                <a:latin typeface="+mn-lt"/>
                <a:ea typeface="Calibri" pitchFamily="34" charset="0"/>
                <a:cs typeface="Times New Roman" pitchFamily="18" charset="0"/>
              </a:rPr>
              <a:t>Бесчастнов Н.П. Черно-белая графика: Учеб. пособие. – М.: </a:t>
            </a:r>
            <a:r>
              <a:rPr lang="ru-RU" sz="1400" dirty="0" err="1" smtClean="0">
                <a:solidFill>
                  <a:schemeClr val="bg2">
                    <a:lumMod val="25000"/>
                  </a:schemeClr>
                </a:solidFill>
                <a:latin typeface="+mn-lt"/>
                <a:ea typeface="Calibri" pitchFamily="34" charset="0"/>
                <a:cs typeface="Times New Roman" pitchFamily="18" charset="0"/>
              </a:rPr>
              <a:t>Гуманит</a:t>
            </a:r>
            <a:r>
              <a:rPr lang="ru-RU" sz="1400" dirty="0" smtClean="0">
                <a:solidFill>
                  <a:schemeClr val="bg2">
                    <a:lumMod val="25000"/>
                  </a:schemeClr>
                </a:solidFill>
                <a:latin typeface="+mn-lt"/>
                <a:ea typeface="Calibri" pitchFamily="34" charset="0"/>
                <a:cs typeface="Times New Roman" pitchFamily="18" charset="0"/>
              </a:rPr>
              <a:t>. изд. центр ВЛАДОС, 2002</a:t>
            </a:r>
            <a:endParaRPr lang="ru-RU" sz="1400" dirty="0" smtClean="0">
              <a:solidFill>
                <a:schemeClr val="bg2">
                  <a:lumMod val="25000"/>
                </a:schemeClr>
              </a:solidFill>
              <a:latin typeface="+mn-lt"/>
              <a:cs typeface="Arial" pitchFamily="34" charset="0"/>
            </a:endParaRPr>
          </a:p>
          <a:p>
            <a:pPr lvl="0" algn="just" eaLnBrk="0" hangingPunct="0">
              <a:lnSpc>
                <a:spcPct val="150000"/>
              </a:lnSpc>
              <a:buFontTx/>
              <a:buChar char="•"/>
            </a:pPr>
            <a:r>
              <a:rPr lang="ru-RU" sz="1400" dirty="0" err="1" smtClean="0">
                <a:solidFill>
                  <a:schemeClr val="bg2">
                    <a:lumMod val="25000"/>
                  </a:schemeClr>
                </a:solidFill>
                <a:latin typeface="+mn-lt"/>
                <a:ea typeface="Calibri" pitchFamily="34" charset="0"/>
                <a:cs typeface="Times New Roman" pitchFamily="18" charset="0"/>
              </a:rPr>
              <a:t>Логвиненко</a:t>
            </a:r>
            <a:r>
              <a:rPr lang="ru-RU" sz="1400" dirty="0" smtClean="0">
                <a:solidFill>
                  <a:schemeClr val="bg2">
                    <a:lumMod val="25000"/>
                  </a:schemeClr>
                </a:solidFill>
                <a:latin typeface="+mn-lt"/>
                <a:ea typeface="Calibri" pitchFamily="34" charset="0"/>
                <a:cs typeface="Times New Roman" pitchFamily="18" charset="0"/>
              </a:rPr>
              <a:t> Г.М. Декоративная композиция – М.: </a:t>
            </a:r>
            <a:r>
              <a:rPr lang="ru-RU" sz="1400" dirty="0" err="1" smtClean="0">
                <a:solidFill>
                  <a:schemeClr val="bg2">
                    <a:lumMod val="25000"/>
                  </a:schemeClr>
                </a:solidFill>
                <a:latin typeface="+mn-lt"/>
                <a:ea typeface="Calibri" pitchFamily="34" charset="0"/>
                <a:cs typeface="Times New Roman" pitchFamily="18" charset="0"/>
              </a:rPr>
              <a:t>Гуманир.изд</a:t>
            </a:r>
            <a:r>
              <a:rPr lang="ru-RU" sz="1400" dirty="0" smtClean="0">
                <a:solidFill>
                  <a:schemeClr val="bg2">
                    <a:lumMod val="25000"/>
                  </a:schemeClr>
                </a:solidFill>
                <a:latin typeface="+mn-lt"/>
                <a:ea typeface="Calibri" pitchFamily="34" charset="0"/>
                <a:cs typeface="Times New Roman" pitchFamily="18" charset="0"/>
              </a:rPr>
              <a:t>. центр ВЛАДОС, 2005</a:t>
            </a:r>
            <a:endParaRPr lang="ru-RU" sz="1400" dirty="0" smtClean="0">
              <a:solidFill>
                <a:schemeClr val="bg2">
                  <a:lumMod val="25000"/>
                </a:schemeClr>
              </a:solidFill>
              <a:latin typeface="+mn-lt"/>
              <a:cs typeface="Arial" pitchFamily="34" charset="0"/>
            </a:endParaRPr>
          </a:p>
        </p:txBody>
      </p:sp>
    </p:spTree>
  </p:cSld>
  <p:clrMapOvr>
    <a:masterClrMapping/>
  </p:clrMapOvr>
  <p:transition advClick="0" advTm="4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vertical)">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428596" y="928670"/>
            <a:ext cx="8305800" cy="4138408"/>
          </a:xfrm>
        </p:spPr>
        <p:txBody>
          <a:bodyPr/>
          <a:lstStyle/>
          <a:p>
            <a:r>
              <a:rPr lang="ru-RU" sz="3200" dirty="0" smtClean="0">
                <a:solidFill>
                  <a:schemeClr val="bg2">
                    <a:lumMod val="25000"/>
                  </a:schemeClr>
                </a:solidFill>
              </a:rPr>
              <a:t>Необходимые материалы</a:t>
            </a:r>
            <a:r>
              <a:rPr sz="3200" smtClean="0">
                <a:solidFill>
                  <a:schemeClr val="bg2">
                    <a:lumMod val="25000"/>
                  </a:schemeClr>
                </a:solidFill>
              </a:rPr>
              <a:t>  </a:t>
            </a:r>
            <a:r>
              <a:rPr lang="ru-RU" sz="3200" dirty="0" smtClean="0">
                <a:solidFill>
                  <a:schemeClr val="bg2">
                    <a:lumMod val="25000"/>
                  </a:schemeClr>
                </a:solidFill>
              </a:rPr>
              <a:t>для работы: формат А3, черная тушь, карандаш, резинка, перья разных номеров, акварель, баночка для воды, кисти беличьи</a:t>
            </a:r>
            <a:r>
              <a:rPr sz="3200" smtClean="0">
                <a:solidFill>
                  <a:schemeClr val="bg2">
                    <a:lumMod val="25000"/>
                  </a:schemeClr>
                </a:solidFill>
              </a:rPr>
              <a:t/>
            </a:r>
            <a:br>
              <a:rPr sz="3200" smtClean="0">
                <a:solidFill>
                  <a:schemeClr val="bg2">
                    <a:lumMod val="25000"/>
                  </a:schemeClr>
                </a:solidFill>
              </a:rPr>
            </a:br>
            <a:r>
              <a:rPr lang="ru-RU" sz="3200" dirty="0" smtClean="0">
                <a:solidFill>
                  <a:schemeClr val="bg2">
                    <a:lumMod val="25000"/>
                  </a:schemeClr>
                </a:solidFill>
              </a:rPr>
              <a:t>Учебная задача:</a:t>
            </a:r>
            <a:br>
              <a:rPr lang="ru-RU" sz="3200" dirty="0" smtClean="0">
                <a:solidFill>
                  <a:schemeClr val="bg2">
                    <a:lumMod val="25000"/>
                  </a:schemeClr>
                </a:solidFill>
              </a:rPr>
            </a:br>
            <a:r>
              <a:rPr lang="ru-RU" sz="3200" dirty="0" smtClean="0">
                <a:solidFill>
                  <a:schemeClr val="bg2">
                    <a:lumMod val="25000"/>
                  </a:schemeClr>
                </a:solidFill>
              </a:rPr>
              <a:t>выполнить декоративный стилизованный натюрморт с активно выраженным композиционным центром.</a:t>
            </a:r>
            <a:endParaRPr lang="ru-RU" sz="3200" dirty="0">
              <a:solidFill>
                <a:schemeClr val="bg2">
                  <a:lumMod val="25000"/>
                </a:schemeClr>
              </a:solidFill>
            </a:endParaRPr>
          </a:p>
        </p:txBody>
      </p:sp>
    </p:spTree>
    <p:custDataLst>
      <p:tags r:id="rId1"/>
    </p:custDataLst>
  </p:cSld>
  <p:clrMapOvr>
    <a:masterClrMapping/>
  </p:clrMapOvr>
  <p:transition spd="med" advClick="0" advTm="7000">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42910" y="1928802"/>
            <a:ext cx="8229600" cy="357190"/>
          </a:xfrm>
        </p:spPr>
        <p:txBody>
          <a:bodyPr>
            <a:normAutofit fontScale="90000"/>
          </a:bodyPr>
          <a:lstStyle/>
          <a:p>
            <a:pPr algn="ctr" eaLnBrk="1" fontAlgn="auto" hangingPunct="1">
              <a:spcAft>
                <a:spcPts val="0"/>
              </a:spcAft>
              <a:defRPr/>
            </a:pPr>
            <a:r>
              <a:rPr lang="ru-RU" dirty="0" smtClean="0">
                <a:solidFill>
                  <a:schemeClr val="bg2">
                    <a:lumMod val="25000"/>
                  </a:schemeClr>
                </a:solidFill>
              </a:rPr>
              <a:t>Начало работы</a:t>
            </a:r>
            <a:br>
              <a:rPr lang="ru-RU" dirty="0" smtClean="0">
                <a:solidFill>
                  <a:schemeClr val="bg2">
                    <a:lumMod val="25000"/>
                  </a:schemeClr>
                </a:solidFill>
              </a:rPr>
            </a:br>
            <a:r>
              <a:rPr lang="ru-RU" dirty="0" smtClean="0">
                <a:solidFill>
                  <a:schemeClr val="bg2">
                    <a:lumMod val="25000"/>
                  </a:schemeClr>
                </a:solidFill>
              </a:rPr>
              <a:t/>
            </a:r>
            <a:br>
              <a:rPr lang="ru-RU" dirty="0" smtClean="0">
                <a:solidFill>
                  <a:schemeClr val="bg2">
                    <a:lumMod val="25000"/>
                  </a:schemeClr>
                </a:solidFill>
              </a:rPr>
            </a:br>
            <a:endParaRPr lang="ru-RU" dirty="0">
              <a:solidFill>
                <a:schemeClr val="bg2">
                  <a:lumMod val="25000"/>
                </a:schemeClr>
              </a:solidFill>
            </a:endParaRPr>
          </a:p>
        </p:txBody>
      </p:sp>
      <p:pic>
        <p:nvPicPr>
          <p:cNvPr id="6147" name="Picture 4" descr="D:\РАБОТА ГУЗЕЛИ\к уроку\DSCN5588.jpg"/>
          <p:cNvPicPr>
            <a:picLocks noGrp="1" noChangeAspect="1" noChangeArrowheads="1"/>
          </p:cNvPicPr>
          <p:nvPr>
            <p:ph idx="1"/>
          </p:nvPr>
        </p:nvPicPr>
        <p:blipFill>
          <a:blip r:embed="rId2" cstate="print"/>
          <a:srcRect/>
          <a:stretch>
            <a:fillRect/>
          </a:stretch>
        </p:blipFill>
        <p:spPr>
          <a:xfrm>
            <a:off x="1714480" y="1214438"/>
            <a:ext cx="6000771" cy="4500578"/>
          </a:xfrm>
          <a:noFill/>
        </p:spPr>
      </p:pic>
    </p:spTree>
  </p:cSld>
  <p:clrMapOvr>
    <a:masterClrMapping/>
  </p:clrMapOvr>
  <p:transition spd="med" advClick="0" advTm="6188">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0-#ppt_w/2"/>
                                          </p:val>
                                        </p:tav>
                                        <p:tav tm="100000">
                                          <p:val>
                                            <p:strVal val="#ppt_x"/>
                                          </p:val>
                                        </p:tav>
                                      </p:tavLst>
                                    </p:anim>
                                    <p:anim calcmode="lin" valueType="num">
                                      <p:cBhvr additive="base">
                                        <p:cTn id="8" dur="3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pPr algn="ctr" eaLnBrk="1" hangingPunct="1">
              <a:defRPr/>
            </a:pPr>
            <a:r>
              <a:rPr lang="ru-RU" smtClean="0">
                <a:solidFill>
                  <a:schemeClr val="bg2">
                    <a:lumMod val="25000"/>
                  </a:schemeClr>
                </a:solidFill>
              </a:rPr>
              <a:t>Составление композиции натюрморта</a:t>
            </a:r>
            <a:endParaRPr lang="ru-RU"/>
          </a:p>
        </p:txBody>
      </p:sp>
      <p:pic>
        <p:nvPicPr>
          <p:cNvPr id="7172" name="Picture 4" descr="D:\РАБОТА ГУЗЕЛИ\к уроку\DSCN5585.jpg"/>
          <p:cNvPicPr>
            <a:picLocks noGrp="1" noChangeAspect="1" noChangeArrowheads="1"/>
          </p:cNvPicPr>
          <p:nvPr>
            <p:ph idx="1"/>
          </p:nvPr>
        </p:nvPicPr>
        <p:blipFill>
          <a:blip r:embed="rId2" cstate="print">
            <a:lum contrast="20000"/>
          </a:blip>
          <a:srcRect/>
          <a:stretch>
            <a:fillRect/>
          </a:stretch>
        </p:blipFill>
        <p:spPr>
          <a:xfrm>
            <a:off x="500063" y="1357313"/>
            <a:ext cx="4000500" cy="2847975"/>
          </a:xfrm>
          <a:noFill/>
        </p:spPr>
      </p:pic>
      <p:pic>
        <p:nvPicPr>
          <p:cNvPr id="7173" name="Picture 5" descr="D:\РАБОТА ГУЗЕЛИ\к уроку\DSCN5590.jpg"/>
          <p:cNvPicPr>
            <a:picLocks noChangeAspect="1" noChangeArrowheads="1"/>
          </p:cNvPicPr>
          <p:nvPr/>
        </p:nvPicPr>
        <p:blipFill>
          <a:blip r:embed="rId3" cstate="print">
            <a:lum contrast="10000"/>
          </a:blip>
          <a:srcRect/>
          <a:stretch>
            <a:fillRect/>
          </a:stretch>
        </p:blipFill>
        <p:spPr bwMode="auto">
          <a:xfrm>
            <a:off x="4643438" y="3357563"/>
            <a:ext cx="4000500" cy="2879725"/>
          </a:xfrm>
          <a:prstGeom prst="rect">
            <a:avLst/>
          </a:prstGeom>
          <a:noFill/>
          <a:ln w="9525">
            <a:noFill/>
            <a:miter lim="800000"/>
            <a:headEnd/>
            <a:tailEnd/>
          </a:ln>
        </p:spPr>
      </p:pic>
    </p:spTree>
  </p:cSld>
  <p:clrMapOvr>
    <a:masterClrMapping/>
  </p:clrMapOvr>
  <p:transition advClick="0" advTm="6875">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1+#ppt_w/2"/>
                                          </p:val>
                                        </p:tav>
                                        <p:tav tm="100000">
                                          <p:val>
                                            <p:strVal val="#ppt_x"/>
                                          </p:val>
                                        </p:tav>
                                      </p:tavLst>
                                    </p:anim>
                                    <p:anim calcmode="lin" valueType="num">
                                      <p:cBhvr additive="base">
                                        <p:cTn id="8" dur="3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3000"/>
                            </p:stCondLst>
                            <p:childTnLst>
                              <p:par>
                                <p:cTn id="10" presetID="3" presetClass="entr" presetSubtype="10" fill="hold" nodeType="after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blinds(horizontal)">
                                      <p:cBhvr>
                                        <p:cTn id="12" dur="2000"/>
                                        <p:tgtEl>
                                          <p:spTgt spid="7172"/>
                                        </p:tgtEl>
                                      </p:cBhvr>
                                    </p:animEffect>
                                  </p:childTnLst>
                                </p:cTn>
                              </p:par>
                            </p:childTnLst>
                          </p:cTn>
                        </p:par>
                        <p:par>
                          <p:cTn id="13" fill="hold">
                            <p:stCondLst>
                              <p:cond delay="5000"/>
                            </p:stCondLst>
                            <p:childTnLst>
                              <p:par>
                                <p:cTn id="14" presetID="3" presetClass="entr" presetSubtype="10" fill="hold" nodeType="afterEffect">
                                  <p:stCondLst>
                                    <p:cond delay="0"/>
                                  </p:stCondLst>
                                  <p:childTnLst>
                                    <p:set>
                                      <p:cBhvr>
                                        <p:cTn id="15" dur="1" fill="hold">
                                          <p:stCondLst>
                                            <p:cond delay="0"/>
                                          </p:stCondLst>
                                        </p:cTn>
                                        <p:tgtEl>
                                          <p:spTgt spid="7173"/>
                                        </p:tgtEl>
                                        <p:attrNameLst>
                                          <p:attrName>style.visibility</p:attrName>
                                        </p:attrNameLst>
                                      </p:cBhvr>
                                      <p:to>
                                        <p:strVal val="visible"/>
                                      </p:to>
                                    </p:set>
                                    <p:animEffect transition="in" filter="blinds(horizontal)">
                                      <p:cBhvr>
                                        <p:cTn id="16" dur="20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785786" y="785794"/>
            <a:ext cx="7329510" cy="1357322"/>
          </a:xfrm>
        </p:spPr>
        <p:txBody>
          <a:bodyPr>
            <a:normAutofit fontScale="90000"/>
          </a:bodyPr>
          <a:lstStyle/>
          <a:p>
            <a:pPr algn="ctr" eaLnBrk="1" hangingPunct="1">
              <a:defRPr/>
            </a:pPr>
            <a:r>
              <a:rPr lang="ru-RU" sz="3600" dirty="0" smtClean="0">
                <a:solidFill>
                  <a:schemeClr val="bg2">
                    <a:lumMod val="25000"/>
                  </a:schemeClr>
                </a:solidFill>
              </a:rPr>
              <a:t>Выполнение заливки акварелью</a:t>
            </a:r>
            <a:br>
              <a:rPr lang="ru-RU" sz="3600" dirty="0" smtClean="0">
                <a:solidFill>
                  <a:schemeClr val="bg2">
                    <a:lumMod val="25000"/>
                  </a:schemeClr>
                </a:solidFill>
              </a:rPr>
            </a:br>
            <a:r>
              <a:rPr lang="ru-RU" sz="2200" dirty="0" smtClean="0">
                <a:solidFill>
                  <a:schemeClr val="bg2">
                    <a:lumMod val="25000"/>
                  </a:schemeClr>
                </a:solidFill>
              </a:rPr>
              <a:t>После того как  были убраны все линии построения с помощью </a:t>
            </a:r>
            <a:r>
              <a:rPr lang="ru-RU" sz="2200" dirty="0" err="1" smtClean="0">
                <a:solidFill>
                  <a:schemeClr val="bg2">
                    <a:lumMod val="25000"/>
                  </a:schemeClr>
                </a:solidFill>
              </a:rPr>
              <a:t>стирательной</a:t>
            </a:r>
            <a:r>
              <a:rPr lang="ru-RU" sz="2200" dirty="0" smtClean="0">
                <a:solidFill>
                  <a:schemeClr val="bg2">
                    <a:lumMod val="25000"/>
                  </a:schemeClr>
                </a:solidFill>
              </a:rPr>
              <a:t> резинки, можно выполнять заливку цветом. Лучше работать  акварелью слабой насыщенности. Гармонию цветов можно построить как на родственном так и на контрастном сочетании.</a:t>
            </a:r>
            <a:endParaRPr lang="ru-RU" sz="2200" dirty="0"/>
          </a:p>
        </p:txBody>
      </p:sp>
      <p:pic>
        <p:nvPicPr>
          <p:cNvPr id="8195" name="Picture 4" descr="D:\РАБОТА ГУЗЕЛИ\к уроку\DSCN5598.jpg"/>
          <p:cNvPicPr>
            <a:picLocks noGrp="1" noChangeAspect="1" noChangeArrowheads="1"/>
          </p:cNvPicPr>
          <p:nvPr>
            <p:ph idx="1"/>
          </p:nvPr>
        </p:nvPicPr>
        <p:blipFill>
          <a:blip r:embed="rId3" cstate="print"/>
          <a:srcRect/>
          <a:stretch>
            <a:fillRect/>
          </a:stretch>
        </p:blipFill>
        <p:spPr>
          <a:xfrm>
            <a:off x="1928794" y="2393165"/>
            <a:ext cx="5476892" cy="4107669"/>
          </a:xfrm>
          <a:noFill/>
        </p:spPr>
      </p:pic>
    </p:spTree>
    <p:custDataLst>
      <p:tags r:id="rId1"/>
    </p:custDataLst>
  </p:cSld>
  <p:clrMapOvr>
    <a:masterClrMapping/>
  </p:clrMapOvr>
  <p:transition spd="med" advClick="0" advTm="7359">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D:\РАБОТА ГУЗЕЛИ\к уроку\DSCN5595.jpg"/>
          <p:cNvPicPr>
            <a:picLocks noChangeAspect="1" noChangeArrowheads="1"/>
          </p:cNvPicPr>
          <p:nvPr/>
        </p:nvPicPr>
        <p:blipFill>
          <a:blip r:embed="rId2" cstate="print"/>
          <a:srcRect/>
          <a:stretch>
            <a:fillRect/>
          </a:stretch>
        </p:blipFill>
        <p:spPr bwMode="auto">
          <a:xfrm>
            <a:off x="428625" y="357188"/>
            <a:ext cx="4000499" cy="3000738"/>
          </a:xfrm>
          <a:prstGeom prst="rect">
            <a:avLst/>
          </a:prstGeom>
          <a:noFill/>
          <a:ln w="9525">
            <a:noFill/>
            <a:miter lim="800000"/>
            <a:headEnd/>
            <a:tailEnd/>
          </a:ln>
        </p:spPr>
      </p:pic>
      <p:pic>
        <p:nvPicPr>
          <p:cNvPr id="30723" name="Picture 3" descr="D:\РАБОТА ГУЗЕЛИ\к уроку\DSCN5602.jpg"/>
          <p:cNvPicPr>
            <a:picLocks noChangeAspect="1" noChangeArrowheads="1"/>
          </p:cNvPicPr>
          <p:nvPr/>
        </p:nvPicPr>
        <p:blipFill>
          <a:blip r:embed="rId3" cstate="print"/>
          <a:srcRect/>
          <a:stretch>
            <a:fillRect/>
          </a:stretch>
        </p:blipFill>
        <p:spPr bwMode="auto">
          <a:xfrm>
            <a:off x="428596" y="3500459"/>
            <a:ext cx="4000500" cy="3000375"/>
          </a:xfrm>
          <a:prstGeom prst="rect">
            <a:avLst/>
          </a:prstGeom>
          <a:noFill/>
          <a:ln w="9525">
            <a:noFill/>
            <a:miter lim="800000"/>
            <a:headEnd/>
            <a:tailEnd/>
          </a:ln>
        </p:spPr>
      </p:pic>
      <p:pic>
        <p:nvPicPr>
          <p:cNvPr id="1026" name="Picture 2" descr="H:\работа\картинки\к уроку\DSCN5583.jpg"/>
          <p:cNvPicPr>
            <a:picLocks noChangeAspect="1" noChangeArrowheads="1"/>
          </p:cNvPicPr>
          <p:nvPr/>
        </p:nvPicPr>
        <p:blipFill>
          <a:blip r:embed="rId4" cstate="print"/>
          <a:srcRect/>
          <a:stretch>
            <a:fillRect/>
          </a:stretch>
        </p:blipFill>
        <p:spPr bwMode="auto">
          <a:xfrm>
            <a:off x="4786314" y="642917"/>
            <a:ext cx="3819730" cy="5500727"/>
          </a:xfrm>
          <a:prstGeom prst="rect">
            <a:avLst/>
          </a:prstGeom>
          <a:noFill/>
        </p:spPr>
      </p:pic>
    </p:spTree>
  </p:cSld>
  <p:clrMapOvr>
    <a:masterClrMapping/>
  </p:clrMapOvr>
  <p:transition spd="med" advClick="0" advTm="3984">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wheel(4)">
                                      <p:cBhvr>
                                        <p:cTn id="7" dur="2000"/>
                                        <p:tgtEl>
                                          <p:spTgt spid="30722"/>
                                        </p:tgtEl>
                                      </p:cBhvr>
                                    </p:animEffect>
                                  </p:childTnLst>
                                </p:cTn>
                              </p:par>
                            </p:childTnLst>
                          </p:cTn>
                        </p:par>
                        <p:par>
                          <p:cTn id="8" fill="hold">
                            <p:stCondLst>
                              <p:cond delay="2000"/>
                            </p:stCondLst>
                            <p:childTnLst>
                              <p:par>
                                <p:cTn id="9" presetID="21" presetClass="entr" presetSubtype="4" fill="hold" nodeType="afterEffect">
                                  <p:stCondLst>
                                    <p:cond delay="0"/>
                                  </p:stCondLst>
                                  <p:childTnLst>
                                    <p:set>
                                      <p:cBhvr>
                                        <p:cTn id="10" dur="1" fill="hold">
                                          <p:stCondLst>
                                            <p:cond delay="0"/>
                                          </p:stCondLst>
                                        </p:cTn>
                                        <p:tgtEl>
                                          <p:spTgt spid="30723"/>
                                        </p:tgtEl>
                                        <p:attrNameLst>
                                          <p:attrName>style.visibility</p:attrName>
                                        </p:attrNameLst>
                                      </p:cBhvr>
                                      <p:to>
                                        <p:strVal val="visible"/>
                                      </p:to>
                                    </p:set>
                                    <p:animEffect transition="in" filter="wheel(4)">
                                      <p:cBhvr>
                                        <p:cTn id="11" dur="2000"/>
                                        <p:tgtEl>
                                          <p:spTgt spid="30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57158" y="1352544"/>
            <a:ext cx="8229600" cy="1219200"/>
          </a:xfrm>
        </p:spPr>
        <p:txBody>
          <a:bodyPr>
            <a:normAutofit fontScale="90000"/>
          </a:bodyPr>
          <a:lstStyle/>
          <a:p>
            <a:pPr algn="ctr" eaLnBrk="1" fontAlgn="auto" hangingPunct="1">
              <a:spcAft>
                <a:spcPts val="0"/>
              </a:spcAft>
              <a:defRPr/>
            </a:pPr>
            <a:r>
              <a:rPr lang="ru-RU" sz="3600" dirty="0" smtClean="0">
                <a:solidFill>
                  <a:schemeClr val="bg2">
                    <a:lumMod val="25000"/>
                  </a:schemeClr>
                </a:solidFill>
              </a:rPr>
              <a:t>Нанесение декора</a:t>
            </a:r>
            <a:r>
              <a:rPr lang="ru-RU" dirty="0" smtClean="0">
                <a:solidFill>
                  <a:schemeClr val="bg2">
                    <a:lumMod val="25000"/>
                  </a:schemeClr>
                </a:solidFill>
              </a:rPr>
              <a:t/>
            </a:r>
            <a:br>
              <a:rPr lang="ru-RU" dirty="0" smtClean="0">
                <a:solidFill>
                  <a:schemeClr val="bg2">
                    <a:lumMod val="25000"/>
                  </a:schemeClr>
                </a:solidFill>
              </a:rPr>
            </a:br>
            <a:r>
              <a:rPr lang="ru-RU" sz="2200" dirty="0" smtClean="0">
                <a:solidFill>
                  <a:schemeClr val="bg2">
                    <a:lumMod val="25000"/>
                  </a:schemeClr>
                </a:solidFill>
              </a:rPr>
              <a:t>Декор наносим когда акварельная заливка полностью просохла. Работаем черной тушью перьями разной толщины., аккуратно.</a:t>
            </a:r>
            <a:r>
              <a:rPr lang="ru-RU" sz="2000" dirty="0" smtClean="0">
                <a:solidFill>
                  <a:schemeClr val="bg2">
                    <a:lumMod val="25000"/>
                  </a:schemeClr>
                </a:solidFill>
              </a:rPr>
              <a:t> Декор наноситься сообразно форме предметов, при этом важно добиться, чтобы он работал на выявление пластики и соответствовал объемам и размерам. Плотность и степень заполнения декором может быть самой разнообразной, в зависимости от задумки автора.</a:t>
            </a:r>
            <a:r>
              <a:rPr lang="ru-RU" sz="2000" dirty="0" smtClean="0"/>
              <a:t/>
            </a:r>
            <a:br>
              <a:rPr lang="ru-RU" sz="2000" dirty="0" smtClean="0"/>
            </a:br>
            <a:endParaRPr lang="ru-RU" sz="2200" dirty="0">
              <a:solidFill>
                <a:schemeClr val="bg2">
                  <a:lumMod val="25000"/>
                </a:schemeClr>
              </a:solidFill>
            </a:endParaRPr>
          </a:p>
        </p:txBody>
      </p:sp>
      <p:pic>
        <p:nvPicPr>
          <p:cNvPr id="9220" name="Picture 4" descr="D:\РАБОТА ГУЗЕЛИ\к уроку\DSCN5587.jpg"/>
          <p:cNvPicPr>
            <a:picLocks noGrp="1" noChangeAspect="1" noChangeArrowheads="1"/>
          </p:cNvPicPr>
          <p:nvPr>
            <p:ph idx="1"/>
          </p:nvPr>
        </p:nvPicPr>
        <p:blipFill>
          <a:blip r:embed="rId2" cstate="print"/>
          <a:srcRect/>
          <a:stretch>
            <a:fillRect/>
          </a:stretch>
        </p:blipFill>
        <p:spPr>
          <a:xfrm>
            <a:off x="2143108" y="2357431"/>
            <a:ext cx="5143536" cy="3857652"/>
          </a:xfrm>
          <a:noFill/>
        </p:spPr>
      </p:pic>
    </p:spTree>
  </p:cSld>
  <p:clrMapOvr>
    <a:masterClrMapping/>
  </p:clrMapOvr>
  <p:transition advClick="0" advTm="4875">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nodeType="clickEffect">
                                  <p:stCondLst>
                                    <p:cond delay="0"/>
                                  </p:stCondLst>
                                  <p:childTnLst>
                                    <p:set>
                                      <p:cBhvr>
                                        <p:cTn id="11" dur="1" fill="hold">
                                          <p:stCondLst>
                                            <p:cond delay="0"/>
                                          </p:stCondLst>
                                        </p:cTn>
                                        <p:tgtEl>
                                          <p:spTgt spid="9220"/>
                                        </p:tgtEl>
                                        <p:attrNameLst>
                                          <p:attrName>style.visibility</p:attrName>
                                        </p:attrNameLst>
                                      </p:cBhvr>
                                      <p:to>
                                        <p:strVal val="visible"/>
                                      </p:to>
                                    </p:set>
                                    <p:animEffect transition="in" filter="wheel(8)">
                                      <p:cBhvr>
                                        <p:cTn id="12" dur="20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885828" y="71414"/>
            <a:ext cx="7400948" cy="657244"/>
          </a:xfrm>
        </p:spPr>
        <p:txBody>
          <a:bodyPr>
            <a:normAutofit fontScale="90000"/>
          </a:bodyPr>
          <a:lstStyle/>
          <a:p>
            <a:pPr algn="ctr" eaLnBrk="1" fontAlgn="auto" hangingPunct="1">
              <a:spcAft>
                <a:spcPts val="0"/>
              </a:spcAft>
              <a:defRPr/>
            </a:pPr>
            <a:r>
              <a:rPr lang="ru-RU" dirty="0" smtClean="0">
                <a:solidFill>
                  <a:schemeClr val="bg2">
                    <a:lumMod val="25000"/>
                  </a:schemeClr>
                </a:solidFill>
              </a:rPr>
              <a:t>Проработка  деталей</a:t>
            </a:r>
            <a:endParaRPr lang="ru-RU" dirty="0">
              <a:solidFill>
                <a:schemeClr val="bg2">
                  <a:lumMod val="25000"/>
                </a:schemeClr>
              </a:solidFill>
            </a:endParaRPr>
          </a:p>
        </p:txBody>
      </p:sp>
      <p:pic>
        <p:nvPicPr>
          <p:cNvPr id="10244" name="Picture 4" descr="D:\РАБОТА ГУЗЕЛИ\к уроку\DSCN5592.jpg"/>
          <p:cNvPicPr>
            <a:picLocks noGrp="1" noChangeAspect="1" noChangeArrowheads="1"/>
          </p:cNvPicPr>
          <p:nvPr>
            <p:ph idx="1"/>
          </p:nvPr>
        </p:nvPicPr>
        <p:blipFill>
          <a:blip r:embed="rId3" cstate="print"/>
          <a:srcRect/>
          <a:stretch>
            <a:fillRect/>
          </a:stretch>
        </p:blipFill>
        <p:spPr>
          <a:xfrm>
            <a:off x="2214546" y="2428869"/>
            <a:ext cx="5143536" cy="3857652"/>
          </a:xfrm>
          <a:noFill/>
        </p:spPr>
      </p:pic>
      <p:sp>
        <p:nvSpPr>
          <p:cNvPr id="4" name="Прямоугольник 3"/>
          <p:cNvSpPr/>
          <p:nvPr/>
        </p:nvSpPr>
        <p:spPr>
          <a:xfrm>
            <a:off x="428596" y="642918"/>
            <a:ext cx="8286792" cy="1631216"/>
          </a:xfrm>
          <a:prstGeom prst="rect">
            <a:avLst/>
          </a:prstGeom>
        </p:spPr>
        <p:txBody>
          <a:bodyPr wrap="square">
            <a:spAutoFit/>
          </a:bodyPr>
          <a:lstStyle/>
          <a:p>
            <a:r>
              <a:rPr lang="ru-RU" sz="2000" dirty="0" smtClean="0">
                <a:solidFill>
                  <a:schemeClr val="bg2">
                    <a:lumMod val="25000"/>
                  </a:schemeClr>
                </a:solidFill>
                <a:latin typeface="+mn-lt"/>
              </a:rPr>
              <a:t>Для всех видов графических работ лучшим является тонкое стальное перо. Варьируя нажим и угол наклона, можно решить задачи любой сложности. Единственный недостаток – царапанье бумаги. Нужно быть осторожнее, избегать рисования углом, использовать, по возможности, «усталые», то есть разработанные перья. </a:t>
            </a:r>
            <a:endParaRPr lang="ru-RU" sz="2000" dirty="0">
              <a:solidFill>
                <a:schemeClr val="bg2">
                  <a:lumMod val="25000"/>
                </a:schemeClr>
              </a:solidFill>
              <a:latin typeface="+mn-lt"/>
            </a:endParaRPr>
          </a:p>
        </p:txBody>
      </p:sp>
    </p:spTree>
    <p:custDataLst>
      <p:tags r:id="rId1"/>
    </p:custDataLst>
  </p:cSld>
  <p:clrMapOvr>
    <a:masterClrMapping/>
  </p:clrMapOvr>
  <p:transition spd="med" advClick="0" advTm="9563">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par>
                          <p:cTn id="8" fill="hold">
                            <p:stCondLst>
                              <p:cond delay="2000"/>
                            </p:stCondLst>
                            <p:childTnLst>
                              <p:par>
                                <p:cTn id="9" presetID="3"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2000"/>
                                        <p:tgtEl>
                                          <p:spTgt spid="3"/>
                                        </p:tgtEl>
                                      </p:cBhvr>
                                    </p:animEffect>
                                  </p:childTnLst>
                                </p:cTn>
                              </p:par>
                            </p:childTnLst>
                          </p:cTn>
                        </p:par>
                        <p:par>
                          <p:cTn id="12" fill="hold">
                            <p:stCondLst>
                              <p:cond delay="4000"/>
                            </p:stCondLst>
                            <p:childTnLst>
                              <p:par>
                                <p:cTn id="13" presetID="21" presetClass="entr" presetSubtype="8" fill="hold" nodeType="afterEffect">
                                  <p:stCondLst>
                                    <p:cond delay="0"/>
                                  </p:stCondLst>
                                  <p:childTnLst>
                                    <p:set>
                                      <p:cBhvr>
                                        <p:cTn id="14" dur="1" fill="hold">
                                          <p:stCondLst>
                                            <p:cond delay="0"/>
                                          </p:stCondLst>
                                        </p:cTn>
                                        <p:tgtEl>
                                          <p:spTgt spid="10244"/>
                                        </p:tgtEl>
                                        <p:attrNameLst>
                                          <p:attrName>style.visibility</p:attrName>
                                        </p:attrNameLst>
                                      </p:cBhvr>
                                      <p:to>
                                        <p:strVal val="visible"/>
                                      </p:to>
                                    </p:set>
                                    <p:animEffect transition="in" filter="wheel(8)">
                                      <p:cBhvr>
                                        <p:cTn id="15" dur="20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42910" y="71414"/>
            <a:ext cx="7715304" cy="719134"/>
          </a:xfrm>
        </p:spPr>
        <p:txBody>
          <a:bodyPr>
            <a:normAutofit fontScale="90000"/>
          </a:bodyPr>
          <a:lstStyle/>
          <a:p>
            <a:pPr algn="ctr" eaLnBrk="1" fontAlgn="auto" hangingPunct="1">
              <a:spcAft>
                <a:spcPts val="0"/>
              </a:spcAft>
              <a:defRPr/>
            </a:pPr>
            <a:r>
              <a:rPr lang="ru-RU" dirty="0" smtClean="0">
                <a:solidFill>
                  <a:schemeClr val="bg2">
                    <a:lumMod val="25000"/>
                  </a:schemeClr>
                </a:solidFill>
              </a:rPr>
              <a:t>Обобщение  и акцентировка</a:t>
            </a:r>
            <a:endParaRPr lang="ru-RU" dirty="0">
              <a:solidFill>
                <a:schemeClr val="bg2">
                  <a:lumMod val="25000"/>
                </a:schemeClr>
              </a:solidFill>
            </a:endParaRPr>
          </a:p>
        </p:txBody>
      </p:sp>
      <p:pic>
        <p:nvPicPr>
          <p:cNvPr id="11268" name="Picture 4" descr="D:\РАБОТА ГУЗЕЛИ\к уроку\DSCN5606.jpg"/>
          <p:cNvPicPr>
            <a:picLocks noGrp="1" noChangeAspect="1" noChangeArrowheads="1"/>
          </p:cNvPicPr>
          <p:nvPr>
            <p:ph idx="1"/>
          </p:nvPr>
        </p:nvPicPr>
        <p:blipFill>
          <a:blip r:embed="rId2" cstate="print"/>
          <a:srcRect/>
          <a:stretch>
            <a:fillRect/>
          </a:stretch>
        </p:blipFill>
        <p:spPr>
          <a:xfrm>
            <a:off x="285720" y="1785926"/>
            <a:ext cx="3619525" cy="2714644"/>
          </a:xfrm>
          <a:noFill/>
        </p:spPr>
      </p:pic>
      <p:sp>
        <p:nvSpPr>
          <p:cNvPr id="4" name="Прямоугольник 3"/>
          <p:cNvSpPr/>
          <p:nvPr/>
        </p:nvSpPr>
        <p:spPr>
          <a:xfrm>
            <a:off x="571472" y="770263"/>
            <a:ext cx="8286776" cy="1015663"/>
          </a:xfrm>
          <a:prstGeom prst="rect">
            <a:avLst/>
          </a:prstGeom>
        </p:spPr>
        <p:txBody>
          <a:bodyPr wrap="square">
            <a:spAutoFit/>
          </a:bodyPr>
          <a:lstStyle/>
          <a:p>
            <a:r>
              <a:rPr lang="ru-RU" sz="2000" dirty="0" smtClean="0">
                <a:solidFill>
                  <a:schemeClr val="bg2">
                    <a:lumMod val="25000"/>
                  </a:schemeClr>
                </a:solidFill>
                <a:latin typeface="+mn-lt"/>
              </a:rPr>
              <a:t>Необходимо постоянно думать о цельности листа, чтобы композиция не перенасыщалась  и не была трудна для восприятия из-за введения сложных орнаментальных мотивов. </a:t>
            </a:r>
            <a:endParaRPr lang="ru-RU" sz="2000" dirty="0">
              <a:solidFill>
                <a:schemeClr val="bg2">
                  <a:lumMod val="25000"/>
                </a:schemeClr>
              </a:solidFill>
              <a:latin typeface="+mn-lt"/>
            </a:endParaRPr>
          </a:p>
        </p:txBody>
      </p:sp>
      <p:pic>
        <p:nvPicPr>
          <p:cNvPr id="5" name="Picture 2" descr="D:\РАБОТА ГУЗЕЛИ\к уроку\DSCN5658.jpg"/>
          <p:cNvPicPr>
            <a:picLocks noChangeAspect="1" noChangeArrowheads="1"/>
          </p:cNvPicPr>
          <p:nvPr/>
        </p:nvPicPr>
        <p:blipFill>
          <a:blip r:embed="rId3" cstate="print"/>
          <a:srcRect/>
          <a:stretch>
            <a:fillRect/>
          </a:stretch>
        </p:blipFill>
        <p:spPr bwMode="auto">
          <a:xfrm>
            <a:off x="4000496" y="2857496"/>
            <a:ext cx="4857784" cy="3643338"/>
          </a:xfrm>
          <a:prstGeom prst="rect">
            <a:avLst/>
          </a:prstGeom>
          <a:noFill/>
        </p:spPr>
      </p:pic>
    </p:spTree>
  </p:cSld>
  <p:clrMapOvr>
    <a:masterClrMapping/>
  </p:clrMapOvr>
  <p:transition advClick="0" advTm="4297">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ppt_x"/>
                                          </p:val>
                                        </p:tav>
                                        <p:tav tm="100000">
                                          <p:val>
                                            <p:strVal val="#ppt_x"/>
                                          </p:val>
                                        </p:tav>
                                      </p:tavLst>
                                    </p:anim>
                                    <p:anim calcmode="lin" valueType="num">
                                      <p:cBhvr additive="base">
                                        <p:cTn id="8" dur="30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3" presetClass="entr" presetSubtype="10" fill="hold" nodeType="afterEffect">
                                  <p:stCondLst>
                                    <p:cond delay="0"/>
                                  </p:stCondLst>
                                  <p:childTnLst>
                                    <p:set>
                                      <p:cBhvr>
                                        <p:cTn id="11" dur="1" fill="hold">
                                          <p:stCondLst>
                                            <p:cond delay="0"/>
                                          </p:stCondLst>
                                        </p:cTn>
                                        <p:tgtEl>
                                          <p:spTgt spid="11268"/>
                                        </p:tgtEl>
                                        <p:attrNameLst>
                                          <p:attrName>style.visibility</p:attrName>
                                        </p:attrNameLst>
                                      </p:cBhvr>
                                      <p:to>
                                        <p:strVal val="visible"/>
                                      </p:to>
                                    </p:set>
                                    <p:animEffect transition="in" filter="blinds(horizontal)">
                                      <p:cBhvr>
                                        <p:cTn id="12" dur="2000"/>
                                        <p:tgtEl>
                                          <p:spTgt spid="11268"/>
                                        </p:tgtEl>
                                      </p:cBhvr>
                                    </p:animEffect>
                                  </p:childTnLst>
                                </p:cTn>
                              </p:par>
                            </p:childTnLst>
                          </p:cTn>
                        </p:par>
                        <p:par>
                          <p:cTn id="13" fill="hold">
                            <p:stCondLst>
                              <p:cond delay="5000"/>
                            </p:stCondLst>
                            <p:childTnLst>
                              <p:par>
                                <p:cTn id="14" presetID="3" presetClass="entr" presetSubtype="1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6"/>
</p:tagLst>
</file>

<file path=ppt/tags/tag2.xml><?xml version="1.0" encoding="utf-8"?>
<p:tagLst xmlns:a="http://schemas.openxmlformats.org/drawingml/2006/main" xmlns:r="http://schemas.openxmlformats.org/officeDocument/2006/relationships" xmlns:p="http://schemas.openxmlformats.org/presentationml/2006/main">
  <p:tag name="TIMING" val="|1.6"/>
</p:tagLst>
</file>

<file path=ppt/tags/tag3.xml><?xml version="1.0" encoding="utf-8"?>
<p:tagLst xmlns:a="http://schemas.openxmlformats.org/drawingml/2006/main" xmlns:r="http://schemas.openxmlformats.org/officeDocument/2006/relationships" xmlns:p="http://schemas.openxmlformats.org/presentationml/2006/main">
  <p:tag name="TIMING" val="|4.1"/>
</p:tagLst>
</file>

<file path=ppt/tags/tag4.xml><?xml version="1.0" encoding="utf-8"?>
<p:tagLst xmlns:a="http://schemas.openxmlformats.org/drawingml/2006/main" xmlns:r="http://schemas.openxmlformats.org/officeDocument/2006/relationships" xmlns:p="http://schemas.openxmlformats.org/presentationml/2006/main">
  <p:tag name="TIMING" val="|4.6|1.5"/>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355</TotalTime>
  <Words>175</Words>
  <Application>Microsoft Office PowerPoint</Application>
  <PresentationFormat>Экран (4:3)</PresentationFormat>
  <Paragraphs>20</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Бумажная</vt:lpstr>
      <vt:lpstr> ТЕМА: ДЕКОРАТИВНЫЙ НАТЮРМОРТ В ТЕХНИКЕ ГРАФИКИ</vt:lpstr>
      <vt:lpstr>Необходимые материалы  для работы: формат А3, черная тушь, карандаш, резинка, перья разных номеров, акварель, баночка для воды, кисти беличьи Учебная задача: выполнить декоративный стилизованный натюрморт с активно выраженным композиционным центром.</vt:lpstr>
      <vt:lpstr>Начало работы  </vt:lpstr>
      <vt:lpstr>Составление композиции натюрморта</vt:lpstr>
      <vt:lpstr>Выполнение заливки акварелью После того как  были убраны все линии построения с помощью стирательной резинки, можно выполнять заливку цветом. Лучше работать  акварелью слабой насыщенности. Гармонию цветов можно построить как на родственном так и на контрастном сочетании.</vt:lpstr>
      <vt:lpstr>Слайд 6</vt:lpstr>
      <vt:lpstr>Нанесение декора Декор наносим когда акварельная заливка полностью просохла. Работаем черной тушью перьями разной толщины., аккуратно. Декор наноситься сообразно форме предметов, при этом важно добиться, чтобы он работал на выявление пластики и соответствовал объемам и размерам. Плотность и степень заполнения декором может быть самой разнообразной, в зависимости от задумки автора. </vt:lpstr>
      <vt:lpstr>Проработка  деталей</vt:lpstr>
      <vt:lpstr>Обобщение  и акцентировка</vt:lpstr>
      <vt:lpstr>Слайд 10</vt:lpstr>
      <vt:lpstr>Слайд 11</vt:lpstr>
      <vt:lpstr>Слайд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ЭТАПЫ ВЫПОЛНЕНИЯ РИСУНКА В ТЕХНИКЕ ЦВЕТНОЙ ГРАФИКИ</dc:title>
  <cp:lastModifiedBy>User</cp:lastModifiedBy>
  <cp:revision>46</cp:revision>
  <dcterms:modified xsi:type="dcterms:W3CDTF">2015-10-02T15:45:31Z</dcterms:modified>
</cp:coreProperties>
</file>