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3" r:id="rId2"/>
    <p:sldId id="264" r:id="rId3"/>
    <p:sldId id="267" r:id="rId4"/>
    <p:sldId id="266" r:id="rId5"/>
    <p:sldId id="281" r:id="rId6"/>
    <p:sldId id="268" r:id="rId7"/>
    <p:sldId id="258" r:id="rId8"/>
    <p:sldId id="270" r:id="rId9"/>
    <p:sldId id="269" r:id="rId10"/>
    <p:sldId id="271" r:id="rId11"/>
    <p:sldId id="282" r:id="rId12"/>
    <p:sldId id="283" r:id="rId13"/>
    <p:sldId id="288" r:id="rId14"/>
    <p:sldId id="287" r:id="rId15"/>
    <p:sldId id="295" r:id="rId16"/>
    <p:sldId id="294" r:id="rId17"/>
    <p:sldId id="293" r:id="rId18"/>
    <p:sldId id="291" r:id="rId19"/>
    <p:sldId id="275" r:id="rId20"/>
    <p:sldId id="265" r:id="rId21"/>
    <p:sldId id="276" r:id="rId22"/>
    <p:sldId id="302" r:id="rId23"/>
    <p:sldId id="297" r:id="rId24"/>
    <p:sldId id="305" r:id="rId25"/>
    <p:sldId id="307" r:id="rId26"/>
    <p:sldId id="306" r:id="rId27"/>
    <p:sldId id="30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79318-F06F-47AF-9DCC-739C23E61C3E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95381-24B4-4187-9FC7-DAF54E26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381-24B4-4187-9FC7-DAF54E26FE8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381-24B4-4187-9FC7-DAF54E26FE8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381-24B4-4187-9FC7-DAF54E26FE8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381-24B4-4187-9FC7-DAF54E26FE8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381-24B4-4187-9FC7-DAF54E26FE8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381-24B4-4187-9FC7-DAF54E26FE8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381-24B4-4187-9FC7-DAF54E26FE8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381-24B4-4187-9FC7-DAF54E26FE8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381-24B4-4187-9FC7-DAF54E26FE8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381-24B4-4187-9FC7-DAF54E26FE8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381-24B4-4187-9FC7-DAF54E26FE8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381-24B4-4187-9FC7-DAF54E26FE8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381-24B4-4187-9FC7-DAF54E26FE8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B267-3292-4772-9753-83C55C6A45D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B405-F5B1-4518-997E-F40EA7FF9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B267-3292-4772-9753-83C55C6A45D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B405-F5B1-4518-997E-F40EA7FF9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B267-3292-4772-9753-83C55C6A45D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B405-F5B1-4518-997E-F40EA7FF9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B267-3292-4772-9753-83C55C6A45D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B405-F5B1-4518-997E-F40EA7FF9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B267-3292-4772-9753-83C55C6A45D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B405-F5B1-4518-997E-F40EA7FF9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B267-3292-4772-9753-83C55C6A45D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B405-F5B1-4518-997E-F40EA7FF9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B267-3292-4772-9753-83C55C6A45D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B405-F5B1-4518-997E-F40EA7FF9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B267-3292-4772-9753-83C55C6A45D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B405-F5B1-4518-997E-F40EA7FF9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B267-3292-4772-9753-83C55C6A45D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B405-F5B1-4518-997E-F40EA7FF9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B267-3292-4772-9753-83C55C6A45D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B405-F5B1-4518-997E-F40EA7FF9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B267-3292-4772-9753-83C55C6A45D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B405-F5B1-4518-997E-F40EA7FF9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BB267-3292-4772-9753-83C55C6A45D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B405-F5B1-4518-997E-F40EA7FF9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8233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image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75856" y="5934670"/>
            <a:ext cx="2599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4234" y="-1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Татьяна\Desktop\Нговый 2014 год лошадки\новый год\ppjournal0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9432"/>
            <a:ext cx="916057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9552" y="508518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51723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443711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В праздниках принимают участие более миллиона человек, а самым зрелищный - это праздник фейерверков,  который дано уже стал предметом национальной гордости австралийцев.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E:\новый год\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42" y="332657"/>
            <a:ext cx="8232914" cy="617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692696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Приход нового года африканцы празднуют  не через 12 месяцев, как у нас, а через 13. 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5301208"/>
            <a:ext cx="2705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АФРИКА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E:\новый год\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530120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Накануне праздника люди стараются искупаться в реке,  так как верят, что таким образом они смоют свои грехи и все неудачи оставят в старом году.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3175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E:\новый год\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07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5142" y="4581128"/>
            <a:ext cx="8998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Африканцы  верят, что если 1 января встретишь рассвет на берегу Нила, то исполнятся все твои желания. Принято также дарить друг другу зелёный орех – символ счастья.  Любимое новогоднее блюдо — жареный петух.</a:t>
            </a:r>
            <a:r>
              <a:rPr lang="ru-RU" sz="2400" b="1" dirty="0" smtClean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. </a:t>
            </a:r>
            <a:endParaRPr lang="ru-RU" sz="24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3175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E:\новый год\париж\инд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50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5301208"/>
            <a:ext cx="7992888" cy="12003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ИНДИЯ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4234" y="-1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E:\новый год\париж\индия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9512" y="5317757"/>
            <a:ext cx="8784976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Празднование Нового года для жителей  Индии означает яркий красочный праздник, на котором преобладают оттенки разных цветов.  На шее у  индусов красуются цветочные венки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1" name="Picture 1" descr="C:\Users\Татьяна\Desktop\Нговый 2014 год лошадки\новый год\париж\индияя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8712968" cy="240067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Крыши домов  Индии украшены разноцветными огоньками, а также все здания, жилые и административные, переливаются разными цветами. Кульминация праздника чем-то напоминает русскую масленицу, когда сжигается  не чучело, а украшенное специально дерево и начинается прыгание через костёр. 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9" name="Picture 1" descr="C:\Users\Татьяна\Desktop\Нговый 2014 год лошадки\новый год\париж\индии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509120"/>
            <a:ext cx="864096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Утром преподносят блюдо с фруктами, от которых так не могут оторваться дети. Кстати, брать фрукты они должны закрытыми глазами. Такова традиция.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 А также не одно застолье не проходит без национального блюда –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бериане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(для русских — это плов).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ЕВРОПА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3175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59832" y="5229200"/>
            <a:ext cx="33489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Европа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1" name="Picture 1" descr="C:\Users\Татьяна\Desktop\Нговый 2014 год лошадки\новый год\париж\пари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8640960" cy="531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3175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40960" cy="2971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Одним из самых добрых и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св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Одним из самых добрых и </a:t>
            </a:r>
          </a:p>
          <a:p>
            <a:endParaRPr lang="ru-RU" sz="2400" b="1" dirty="0" smtClean="0"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2400" b="1" dirty="0" smtClean="0"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Один из самых светлых  и добрых праздников - это  Рождественские торжества в Европе. Празднование начинается 6 декабря, когда весь католический мир празднует День Святого Николая.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12289" name="Picture 1" descr="C:\Users\Татьяна\Desktop\Нговый 2014 год лошадки\новый год\париж\svetsidney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5536" y="522920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В доме устанавливается новогодняя ёлка, близкие собираются за столом. Россияне сначала «провожают» старый год —вспоминают, чем он запомнился или что в нём было.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496437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pic>
        <p:nvPicPr>
          <p:cNvPr id="7" name="Picture 4" descr="e63969db27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4248472" cy="4941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512" y="0"/>
            <a:ext cx="4392488" cy="5085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3912" y="152400"/>
            <a:ext cx="4392488" cy="5085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4233" y="-3175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лаплан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Благодаря этому празднику люди вспоминают о любви, о том, что она бескорыстна и добра ко всем. Это так символично на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кануне Рождества.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3175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" name="Picture 1" descr="C:\Users\Татьяна\Desktop\Нговый 2014 год лошадки\новый год\2011-venecianskij-karnava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9144000" cy="864096"/>
          </a:xfrm>
        </p:spPr>
        <p:txBody>
          <a:bodyPr>
            <a:no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 в тёплых странах Европы начинаются традиционные  красочные маскарады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3175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Autofit/>
          </a:bodyPr>
          <a:lstStyle/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Существует давнее сказание, будто Дед Мороз, чтобы сделать детям подарки, ночью влезает в дом через дымоход и кладёт  подарочки в подвешенные над камином носки.  </a:t>
            </a:r>
          </a:p>
          <a:p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57346" name="Picture 2" descr="C:\Users\Татьяна\Desktop\Нговый 2014 год лошадки\новый год\париж\christmas-at-disneyland-paris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Существует давнее сказание, будто Дед </a:t>
            </a:r>
            <a:r>
              <a:rPr lang="ru-RU" b="1" dirty="0" err="1" smtClean="0">
                <a:solidFill>
                  <a:schemeClr val="bg1"/>
                </a:solidFill>
              </a:rPr>
              <a:t>Мор</a:t>
            </a:r>
            <a:r>
              <a:rPr lang="ru-RU" b="1" dirty="0" err="1" smtClean="0"/>
              <a:t>Существует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43808" y="5661248"/>
            <a:ext cx="3179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АМЕРИКА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Татьяна\Desktop\Нговый 2014 год лошадки\новый год\париж\амер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68952" cy="545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Татьяна\Desktop\Нговый 2014 год лошадки\новый год\париж\стактуя свобо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95536" y="537321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В Америке новогодние празднования связаны с Рождеством и является федеральным праздником, поэтому большинство людей не работает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.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Новогодний_Нью-Йор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301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67544" y="5373216"/>
            <a:ext cx="82853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Чаще всего новогоднюю ночь жители США встречают со своими друзьями за просмотром телевизора или посещая рестораны и ночные клубы.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 descr="C:\Users\Татьяна\Desktop\Нговый 2014 год лошадки\новый год\париж\амерр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9552" y="4869160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В двенадцать часов ровно, после того, как отзвонят колокола, в январское небо начинают взлетать разноцветные фейерверки, на улице слышатся гудки автомобилей и вой сирен. 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4233" y="-3175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139952" y="1700808"/>
            <a:ext cx="4298677" cy="34163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58000" dir="5400000" sy="-100000" algn="bl" rotWithShape="0"/>
                </a:effectLst>
              </a:rPr>
              <a:t>С Новым 2017 годом!</a:t>
            </a:r>
            <a:endParaRPr lang="ru-RU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1" name="Picture 3" descr="C:\Documents and Settings\Анастасия\Рабочий стол\WUQpK82zW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7688" cy="651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4233" y="0"/>
            <a:ext cx="914823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27584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077072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В Новый год приходит Дед Мороз и дарит детям подарки, которые приносит в мешке за спиной. Часто изображается в синей, серебристой или красной шубе расшитой узорами, шапке, с длинной белой бородой, посохом в руке и в валенках. Ездит на тройке лошадей, на лыжах или ходит пешком.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11" name="Picture 2" descr="C:\Users\Татьяна\Desktop\Нговый 2014 год лошадки\новый год\париж\birthday-of-father-christmas-in-the-great-usty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Татьяна\Desktop\Нговый 2014 год лошадки\новый год\париж\birthday-of-father-christmas-in-the-great-ustyu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44008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4234" y="-1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7544" y="4509120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</a:rPr>
              <a:t>В 23:55  31 декабря глава государства обращается к народу с речью, в которой обычно подводит некоторые из итогов прошедшего года, желает удачи гражданам в новом году. 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Picture 2" descr="C:\Users\Татьяна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76672"/>
            <a:ext cx="5400600" cy="3594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27584" y="4149080"/>
            <a:ext cx="79928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В 0 часов 0 минут 1 января бьют куранты. С последним ударом курантов, знаменующим приход нового года, принято чокаться бокалами с шампанским и загадывать желание. </a:t>
            </a:r>
          </a:p>
        </p:txBody>
      </p:sp>
      <p:pic>
        <p:nvPicPr>
          <p:cNvPr id="7" name="Рисунок 6" descr="C:\Documents and Settings\Анастасия\Рабочий стол\d4a4fe6fe01b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449762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Анастасия\Рабочий стол\WUQpK82zW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24765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4234" y="-1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сидн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3408"/>
            <a:ext cx="9144000" cy="718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771800" y="5517232"/>
            <a:ext cx="3736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АВСТРАЛИЯ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_820814_600x2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717032"/>
            <a:ext cx="8640960" cy="3456384"/>
          </a:xfrm>
        </p:spPr>
        <p:txBody>
          <a:bodyPr>
            <a:noAutofit/>
          </a:bodyPr>
          <a:lstStyle/>
          <a:p>
            <a:endPara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pPr algn="just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Отсутствие снега, елок, оленей и прочих атрибутов праздника нисколько не печалит жителей Австралии. Новый год в Австралии это действительно экзотично и очень интересно, ведь эта страна полностью находится в Южном полушарии и поэтому у каждого есть возможность встретить Новый Год на прекрасном песчаном пляже в тени пальм. </a:t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</a:b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4234" y="-1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sant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3528" y="5517232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509120"/>
            <a:ext cx="864096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Австралия 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– это признанный центр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сёрфинга. И  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поэтому Дед Мороз приезжает не на оленьей упряжке, а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на ярко украшенном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сёрфе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.</a:t>
            </a:r>
          </a:p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Причем, соблюдая традиции Старого Света, в его одежде обязательно присутствуют белая борода и  красная шапочка. </a:t>
            </a:r>
          </a:p>
          <a:p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endParaRPr>
          </a:p>
          <a:p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endParaRPr>
          </a:p>
          <a:p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4234" y="-1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Татьяна\Desktop\Нговый 2014 год лошадки\новый год\париж\австрал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933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3789040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Празднование 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Рождества и Нового Года в этой стране примечательно тем, что во всех крупных городах устраиваются многотысячные праздничные мероприятия – это и рождественские песнопения, и яркие торжества под открытым небом, и увлекательные спортивные соревнования.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605</Words>
  <Application>Microsoft Office PowerPoint</Application>
  <PresentationFormat>Экран (4:3)</PresentationFormat>
  <Paragraphs>61</Paragraphs>
  <Slides>27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44</cp:revision>
  <dcterms:created xsi:type="dcterms:W3CDTF">2013-12-10T17:24:37Z</dcterms:created>
  <dcterms:modified xsi:type="dcterms:W3CDTF">2016-10-09T18:57:54Z</dcterms:modified>
</cp:coreProperties>
</file>