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842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A90FC525-42D3-46FF-9C95-3A23FF967104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7FD7C4-5D0F-4DCA-B5A2-82E95368E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561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C525-42D3-46FF-9C95-3A23FF967104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D7C4-5D0F-4DCA-B5A2-82E95368E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95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C525-42D3-46FF-9C95-3A23FF967104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D7C4-5D0F-4DCA-B5A2-82E95368E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C525-42D3-46FF-9C95-3A23FF967104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D7C4-5D0F-4DCA-B5A2-82E95368E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75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A90FC525-42D3-46FF-9C95-3A23FF967104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47FD7C4-5D0F-4DCA-B5A2-82E95368E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96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C525-42D3-46FF-9C95-3A23FF967104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D7C4-5D0F-4DCA-B5A2-82E95368E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37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C525-42D3-46FF-9C95-3A23FF967104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D7C4-5D0F-4DCA-B5A2-82E95368E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113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C525-42D3-46FF-9C95-3A23FF967104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D7C4-5D0F-4DCA-B5A2-82E95368E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88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C525-42D3-46FF-9C95-3A23FF967104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D7C4-5D0F-4DCA-B5A2-82E95368E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58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C525-42D3-46FF-9C95-3A23FF967104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7FD7C4-5D0F-4DCA-B5A2-82E95368E9E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645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90FC525-42D3-46FF-9C95-3A23FF967104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7FD7C4-5D0F-4DCA-B5A2-82E95368E9E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72808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90FC525-42D3-46FF-9C95-3A23FF967104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7FD7C4-5D0F-4DCA-B5A2-82E95368E9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38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8828" y="1607937"/>
            <a:ext cx="9068586" cy="2590800"/>
          </a:xfrm>
        </p:spPr>
        <p:txBody>
          <a:bodyPr/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Обобщение педагогического опыта на тему: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«Нестандартные техники рисования»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5792" y="4198737"/>
            <a:ext cx="9070848" cy="1220406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Скворцова Виктория Николаевна 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Учитель ИЗО</a:t>
            </a:r>
          </a:p>
          <a:p>
            <a:pPr algn="r"/>
            <a:r>
              <a:rPr lang="ru-RU" dirty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Мелеховская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ООШ№2 им С.Г Симонова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137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001\Desktop\IMG_20250421_122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1" y="1816606"/>
            <a:ext cx="10153650" cy="467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8362950" y="66675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114302" y="39624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10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25749"/>
            <a:ext cx="100584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Рисование является одним из важнейших средств познания мира и развития знаний эстетического восприятия, так как оно связанно с самостоятельной , практикой и творческой деятельности ребенка. Чем разнообразнее детская деятельность, тем успешнее идет разностороннее развитие ребенка, реализуются его потенциальные возможности и первые проявления творчества 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4024084"/>
            <a:ext cx="4992914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6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Необходимо пробудить у детей эмоциональную отзывчивость к окружающему миру.</a:t>
            </a:r>
          </a:p>
          <a:p>
            <a:pPr marL="0" indent="0">
              <a:buNone/>
            </a:pPr>
            <a:r>
              <a:rPr lang="ru-RU" dirty="0" smtClean="0"/>
              <a:t>2. Сформировать у детей изобразительные навыки и умения</a:t>
            </a:r>
          </a:p>
          <a:p>
            <a:pPr marL="0" indent="0">
              <a:buNone/>
            </a:pPr>
            <a:r>
              <a:rPr lang="ru-RU" dirty="0" smtClean="0"/>
              <a:t>3. Развить творческий потенциал у подрастающего поколения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3604346"/>
            <a:ext cx="4184469" cy="27416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05" y="3639009"/>
            <a:ext cx="3988254" cy="270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8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Методы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586" y="2339603"/>
            <a:ext cx="10058400" cy="39319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этап- подготовительный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 этап- основной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 этап- заключительный </a:t>
            </a:r>
          </a:p>
        </p:txBody>
      </p:sp>
      <p:pic>
        <p:nvPicPr>
          <p:cNvPr id="1026" name="Picture 2" descr="C:\Users\001\Desktop\Why-Continue-With-SI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29" y="2093528"/>
            <a:ext cx="6739421" cy="402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5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Какие бывают техники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4516" y="4650377"/>
            <a:ext cx="2956560" cy="6139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Рисунок из букв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10" y="1907175"/>
            <a:ext cx="3235372" cy="25270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5" t="7547" r="12186" b="15096"/>
          <a:stretch/>
        </p:blipFill>
        <p:spPr>
          <a:xfrm>
            <a:off x="3796803" y="3348954"/>
            <a:ext cx="3544524" cy="2602846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090785" y="5951800"/>
            <a:ext cx="2956560" cy="6139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ru-RU" dirty="0" smtClean="0"/>
              <a:t>Рисунок  ватной палочкой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235" y="1907175"/>
            <a:ext cx="4056079" cy="2272939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8168640" y="4355811"/>
            <a:ext cx="2956560" cy="613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ru-RU" dirty="0" smtClean="0"/>
              <a:t>Рисунок руками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34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76" y="421754"/>
            <a:ext cx="4210805" cy="3158104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92479" y="3814354"/>
            <a:ext cx="2956560" cy="613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ru-RU" dirty="0" smtClean="0"/>
              <a:t>Рисунок зубной щеткой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743" y="3579858"/>
            <a:ext cx="3810000" cy="2996746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328056" y="5839097"/>
            <a:ext cx="2956560" cy="613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ru-RU" dirty="0" smtClean="0"/>
              <a:t>Рисунок листьями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75" y="469962"/>
            <a:ext cx="4145896" cy="3061687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8478410" y="3814354"/>
            <a:ext cx="2956560" cy="6139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Garamond" pitchFamily="18" charset="0"/>
              <a:buNone/>
            </a:pPr>
            <a:r>
              <a:rPr lang="ru-RU" dirty="0" smtClean="0"/>
              <a:t>Рисунок мыльными пузырями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6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чем заключается нестандартные техники рисования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 Возможности выйти из рамок привычного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 Проявление своей фантазии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 Знакомство с новыми техниками рисования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57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47294"/>
            <a:ext cx="10058400" cy="1371600"/>
          </a:xfrm>
        </p:spPr>
        <p:txBody>
          <a:bodyPr/>
          <a:lstStyle/>
          <a:p>
            <a:r>
              <a:rPr lang="ru-RU" dirty="0" smtClean="0"/>
              <a:t>Вывод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6750" y="1295400"/>
            <a:ext cx="10172700" cy="5105400"/>
          </a:xfrm>
        </p:spPr>
        <p:txBody>
          <a:bodyPr>
            <a:normAutofit/>
          </a:bodyPr>
          <a:lstStyle/>
          <a:p>
            <a:r>
              <a:rPr lang="ru-RU" sz="2000" dirty="0"/>
              <a:t>Главный показатель эффективности работы по развитию художественно-творческих способностей детей - это данные диагностики по изобразительной деятельности. Я считаю, что это свидетельствует об эффективности реализованной мною системы методической работы по проблеме развития художественно-творческих способностей детей школьного возраста с применением нетрадиционных видов рисования. </a:t>
            </a:r>
            <a:endParaRPr lang="ru-RU" sz="2000" dirty="0" smtClean="0"/>
          </a:p>
          <a:p>
            <a:r>
              <a:rPr lang="ru-RU" sz="2000" dirty="0" smtClean="0"/>
              <a:t>У </a:t>
            </a:r>
            <a:r>
              <a:rPr lang="ru-RU" sz="2000" dirty="0"/>
              <a:t>детей повысилась творческая активность, эмоциональность, самооценка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Дети научились использовать хорошо знакомые им предметы в качестве художественных материалов. Значит, мне удалось заинтересовать детей, разбудить в них творческое начало, не навязывая собственных мнения и вкусов. Ведь рисование для ребёнка - радостный, вдохновенный труд, к которому, по моему мнению, не надо принуждать, но очень важно стимулировать и поддерживать ребёнка, постепенно открывая перед ним новые возможности изобразительной деятельности.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1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Е. Н. Лебедева “Использование нетрадиционных техник в формировании изобразительной деятельности дошкольников” </a:t>
            </a:r>
          </a:p>
          <a:p>
            <a:r>
              <a:rPr lang="ru-RU" dirty="0"/>
              <a:t>2. А. А. Фатеева “Рисуем без кисточки”. </a:t>
            </a:r>
          </a:p>
          <a:p>
            <a:r>
              <a:rPr lang="ru-RU" dirty="0"/>
              <a:t>3. О. Г. Жукова, И. И. Дьяченко “Волшебные ладошки”, “Волшебные Страница 4/10 Используя МААМ принимаете Соглашение краски”. </a:t>
            </a:r>
          </a:p>
          <a:p>
            <a:r>
              <a:rPr lang="ru-RU" dirty="0"/>
              <a:t>4. Мэри Энн, Ф. </a:t>
            </a:r>
            <a:r>
              <a:rPr lang="ru-RU" dirty="0" err="1"/>
              <a:t>Колль</a:t>
            </a:r>
            <a:r>
              <a:rPr lang="ru-RU" dirty="0"/>
              <a:t> “Рисование красками”. </a:t>
            </a:r>
          </a:p>
          <a:p>
            <a:r>
              <a:rPr lang="ru-RU" dirty="0"/>
              <a:t>5. К. К. Утробина, Г. Ф. Утробин “Увлекательное рисование методом тычка” </a:t>
            </a:r>
          </a:p>
          <a:p>
            <a:r>
              <a:rPr lang="ru-RU" dirty="0"/>
              <a:t>6. А. М. </a:t>
            </a:r>
            <a:r>
              <a:rPr lang="ru-RU" dirty="0" err="1"/>
              <a:t>Страунинг</a:t>
            </a:r>
            <a:r>
              <a:rPr lang="ru-RU" dirty="0"/>
              <a:t> “Развитие творческого воображения дошкольников на занятиях по изобразительной деятельности”.</a:t>
            </a:r>
          </a:p>
          <a:p>
            <a:r>
              <a:rPr lang="ru-RU" dirty="0"/>
              <a:t>7. Г. Н. Давыдова "Нетрадиционные техники рисования в детском саду"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051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162</TotalTime>
  <Words>406</Words>
  <Application>Microsoft Office PowerPoint</Application>
  <PresentationFormat>Произвольный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Савон</vt:lpstr>
      <vt:lpstr>Обобщение педагогического опыта на тему: «Нестандартные техники рисования»</vt:lpstr>
      <vt:lpstr>Актуальность </vt:lpstr>
      <vt:lpstr>Задачи:</vt:lpstr>
      <vt:lpstr>Методы  </vt:lpstr>
      <vt:lpstr>Какие бывают техники</vt:lpstr>
      <vt:lpstr>Презентация PowerPoint</vt:lpstr>
      <vt:lpstr>В чем заключается нестандартные техники рисования</vt:lpstr>
      <vt:lpstr>Вывод </vt:lpstr>
      <vt:lpstr>Список литературы </vt:lpstr>
      <vt:lpstr>Спасибо за внимание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педагогического опыта на тему: «Нестандартные техники рисования»</dc:title>
  <dc:creator>Sergej</dc:creator>
  <cp:lastModifiedBy>001</cp:lastModifiedBy>
  <cp:revision>10</cp:revision>
  <dcterms:created xsi:type="dcterms:W3CDTF">2025-03-11T14:29:09Z</dcterms:created>
  <dcterms:modified xsi:type="dcterms:W3CDTF">2025-04-29T08:23:30Z</dcterms:modified>
</cp:coreProperties>
</file>