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D8EF"/>
    <a:srgbClr val="5D5454"/>
    <a:srgbClr val="270D69"/>
    <a:srgbClr val="E87B0E"/>
    <a:srgbClr val="009136"/>
    <a:srgbClr val="E6E6E6"/>
    <a:srgbClr val="FF99FF"/>
    <a:srgbClr val="CC99FF"/>
    <a:srgbClr val="FF990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E5E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685800" y="3699308"/>
            <a:ext cx="7772400" cy="287605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  <a:alpha val="25000"/>
                  <a:lumMod val="70000"/>
                  <a:lumOff val="3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99308"/>
            <a:ext cx="7772400" cy="2855912"/>
          </a:xfrm>
        </p:spPr>
        <p:txBody>
          <a:bodyPr anchor="ctr" anchorCtr="0">
            <a:normAutofit/>
          </a:bodyPr>
          <a:lstStyle>
            <a:lvl1pPr algn="ctr">
              <a:defRPr sz="5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10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49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r="1335" b="17212"/>
          <a:stretch/>
        </p:blipFill>
        <p:spPr>
          <a:xfrm>
            <a:off x="0" y="1"/>
            <a:ext cx="4192510" cy="4305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305993"/>
            <a:ext cx="6858000" cy="1820486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quarter" idx="13"/>
          </p:nvPr>
        </p:nvSpPr>
        <p:spPr>
          <a:xfrm>
            <a:off x="4538749" y="423949"/>
            <a:ext cx="4189326" cy="3425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481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63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52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5796"/>
            <a:ext cx="3886200" cy="44811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5796"/>
            <a:ext cx="3886200" cy="44811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98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0946"/>
            <a:ext cx="7886700" cy="13399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93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6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58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5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98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агетная рамка 21"/>
          <p:cNvSpPr/>
          <p:nvPr userDrawn="1"/>
        </p:nvSpPr>
        <p:spPr>
          <a:xfrm rot="19210274">
            <a:off x="8619811" y="62696"/>
            <a:ext cx="244177" cy="244177"/>
          </a:xfrm>
          <a:prstGeom prst="bevel">
            <a:avLst>
              <a:gd name="adj" fmla="val 1553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2</a:t>
            </a:r>
            <a:endParaRPr lang="ru-RU" sz="800" dirty="0"/>
          </a:p>
        </p:txBody>
      </p:sp>
      <p:sp>
        <p:nvSpPr>
          <p:cNvPr id="19" name="Багетная рамка 18"/>
          <p:cNvSpPr/>
          <p:nvPr userDrawn="1"/>
        </p:nvSpPr>
        <p:spPr>
          <a:xfrm rot="549100">
            <a:off x="4591415" y="29953"/>
            <a:ext cx="440668" cy="279400"/>
          </a:xfrm>
          <a:prstGeom prst="bevel">
            <a:avLst>
              <a:gd name="adj" fmla="val 15530"/>
            </a:avLst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/>
              <a:t>Tab</a:t>
            </a:r>
            <a:endParaRPr lang="ru-RU" sz="900" dirty="0"/>
          </a:p>
        </p:txBody>
      </p:sp>
      <p:sp>
        <p:nvSpPr>
          <p:cNvPr id="18" name="Багетная рамка 17"/>
          <p:cNvSpPr/>
          <p:nvPr userDrawn="1"/>
        </p:nvSpPr>
        <p:spPr>
          <a:xfrm rot="21354383">
            <a:off x="6466242" y="55501"/>
            <a:ext cx="1318003" cy="279400"/>
          </a:xfrm>
          <a:prstGeom prst="bevel">
            <a:avLst>
              <a:gd name="adj" fmla="val 15768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агетная рамка 16"/>
          <p:cNvSpPr/>
          <p:nvPr userDrawn="1"/>
        </p:nvSpPr>
        <p:spPr>
          <a:xfrm rot="1019198">
            <a:off x="8869482" y="179172"/>
            <a:ext cx="244177" cy="244177"/>
          </a:xfrm>
          <a:prstGeom prst="bevel">
            <a:avLst>
              <a:gd name="adj" fmla="val 15530"/>
            </a:avLst>
          </a:prstGeom>
          <a:solidFill>
            <a:srgbClr val="37CBFF"/>
          </a:solidFill>
          <a:ln>
            <a:solidFill>
              <a:srgbClr val="37CB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/>
              <a:t>9</a:t>
            </a:r>
            <a:endParaRPr lang="ru-RU" sz="800" dirty="0"/>
          </a:p>
        </p:txBody>
      </p:sp>
      <p:sp>
        <p:nvSpPr>
          <p:cNvPr id="14" name="Багетная рамка 13"/>
          <p:cNvSpPr/>
          <p:nvPr userDrawn="1"/>
        </p:nvSpPr>
        <p:spPr>
          <a:xfrm rot="474543">
            <a:off x="8810294" y="6518640"/>
            <a:ext cx="279400" cy="279400"/>
          </a:xfrm>
          <a:prstGeom prst="bevel">
            <a:avLst>
              <a:gd name="adj" fmla="val 1553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/>
              <a:t>Alt</a:t>
            </a:r>
            <a:endParaRPr lang="ru-RU" sz="800" dirty="0"/>
          </a:p>
        </p:txBody>
      </p:sp>
      <p:sp>
        <p:nvSpPr>
          <p:cNvPr id="13" name="Багетная рамка 12"/>
          <p:cNvSpPr/>
          <p:nvPr userDrawn="1"/>
        </p:nvSpPr>
        <p:spPr>
          <a:xfrm rot="5113579">
            <a:off x="338109" y="11141"/>
            <a:ext cx="279400" cy="279400"/>
          </a:xfrm>
          <a:prstGeom prst="bevel">
            <a:avLst>
              <a:gd name="adj" fmla="val 1553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/>
              <a:t>Ins</a:t>
            </a:r>
            <a:endParaRPr lang="ru-RU" sz="800" dirty="0"/>
          </a:p>
        </p:txBody>
      </p:sp>
      <p:sp>
        <p:nvSpPr>
          <p:cNvPr id="12" name="Багетная рамка 11"/>
          <p:cNvSpPr/>
          <p:nvPr userDrawn="1"/>
        </p:nvSpPr>
        <p:spPr>
          <a:xfrm rot="1019198">
            <a:off x="59961" y="36839"/>
            <a:ext cx="279400" cy="279400"/>
          </a:xfrm>
          <a:prstGeom prst="bevel">
            <a:avLst>
              <a:gd name="adj" fmla="val 15530"/>
            </a:avLst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Esc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 userDrawn="1"/>
        </p:nvSpPr>
        <p:spPr>
          <a:xfrm rot="20696560">
            <a:off x="31974" y="332756"/>
            <a:ext cx="279400" cy="279400"/>
          </a:xfrm>
          <a:prstGeom prst="bevel">
            <a:avLst>
              <a:gd name="adj" fmla="val 1553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/>
              <a:t>End</a:t>
            </a:r>
            <a:endParaRPr lang="ru-RU" sz="800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99505" y="191193"/>
            <a:ext cx="8744990" cy="6475614"/>
          </a:xfrm>
          <a:prstGeom prst="roundRect">
            <a:avLst>
              <a:gd name="adj" fmla="val 6000"/>
            </a:avLst>
          </a:prstGeom>
          <a:solidFill>
            <a:srgbClr val="E5EAF0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14990"/>
            <a:ext cx="7886700" cy="446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151E-B606-4815-9FDE-C92037CF54D1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399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Багетная рамка 14"/>
          <p:cNvSpPr/>
          <p:nvPr userDrawn="1"/>
        </p:nvSpPr>
        <p:spPr>
          <a:xfrm rot="4193504">
            <a:off x="109104" y="6458160"/>
            <a:ext cx="279400" cy="279400"/>
          </a:xfrm>
          <a:prstGeom prst="bevel">
            <a:avLst>
              <a:gd name="adj" fmla="val 155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l"/>
            <a:r>
              <a:rPr lang="en-US" sz="800" b="1" dirty="0"/>
              <a:t>O</a:t>
            </a:r>
          </a:p>
          <a:p>
            <a:pPr algn="r"/>
            <a:r>
              <a:rPr lang="ru-RU" sz="800" b="1" dirty="0">
                <a:solidFill>
                  <a:srgbClr val="FF0000"/>
                </a:solidFill>
              </a:rPr>
              <a:t>Щ</a:t>
            </a:r>
          </a:p>
        </p:txBody>
      </p:sp>
    </p:spTree>
    <p:extLst>
      <p:ext uri="{BB962C8B-B14F-4D97-AF65-F5344CB8AC3E}">
        <p14:creationId xmlns:p14="http://schemas.microsoft.com/office/powerpoint/2010/main" val="353484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noFill/>
          </a:ln>
          <a:solidFill>
            <a:srgbClr val="002060"/>
          </a:solidFill>
          <a:effectLst>
            <a:glow rad="63500">
              <a:schemeClr val="bg1"/>
            </a:glo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ПАМЯТКА </a:t>
            </a:r>
            <a:br>
              <a:rPr lang="ru-RU" dirty="0"/>
            </a:br>
            <a:r>
              <a:rPr lang="ru-RU" dirty="0"/>
              <a:t>5-классника</a:t>
            </a:r>
          </a:p>
        </p:txBody>
      </p:sp>
    </p:spTree>
    <p:extLst>
      <p:ext uri="{BB962C8B-B14F-4D97-AF65-F5344CB8AC3E}">
        <p14:creationId xmlns:p14="http://schemas.microsoft.com/office/powerpoint/2010/main" val="1869521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963755D-4377-4CCC-80B0-56691C872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ГЕЛЕВАЯ РУЧКА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BB24370-030E-4552-A8E2-0B0533F75E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408" y="2814379"/>
            <a:ext cx="2858242" cy="2858242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606F5EF-2899-4A91-A909-4C90EBAF4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ПЛАСТИЛИН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A8A0C15-2BC3-4B9E-98E4-68805EFD9A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054" y="2814379"/>
            <a:ext cx="2858242" cy="2858242"/>
          </a:xfrm>
        </p:spPr>
      </p:pic>
    </p:spTree>
    <p:extLst>
      <p:ext uri="{BB962C8B-B14F-4D97-AF65-F5344CB8AC3E}">
        <p14:creationId xmlns:p14="http://schemas.microsoft.com/office/powerpoint/2010/main" val="1072792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Приклейте Памятку </a:t>
            </a:r>
            <a:r>
              <a:rPr lang="ru-RU"/>
              <a:t>в дневник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65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2659A-3DDC-4FC4-BC39-C590DBDE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КРАСКИ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63755D-4377-4CCC-80B0-56691C872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АКВАРЕЛЬ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BB24370-030E-4552-A8E2-0B0533F75E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2505075"/>
            <a:ext cx="3684588" cy="368458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606F5EF-2899-4A91-A909-4C90EBAF4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ГУАШЬ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A8A0C15-2BC3-4B9E-98E4-68805EFD9A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946145"/>
            <a:ext cx="3887788" cy="2802447"/>
          </a:xfrm>
        </p:spPr>
      </p:pic>
    </p:spTree>
    <p:extLst>
      <p:ext uri="{BB962C8B-B14F-4D97-AF65-F5344CB8AC3E}">
        <p14:creationId xmlns:p14="http://schemas.microsoft.com/office/powerpoint/2010/main" val="3665388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2659A-3DDC-4FC4-BC39-C590DBDE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КАРАНДАШИ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63755D-4377-4CCC-80B0-56691C872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ПРОСТОЙ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BB24370-030E-4552-A8E2-0B0533F75E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164" y="3127890"/>
            <a:ext cx="4062986" cy="2450069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606F5EF-2899-4A91-A909-4C90EBAF4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ЦВЕТНЫЕ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A8A0C15-2BC3-4B9E-98E4-68805EFD9A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3168" y="2792812"/>
            <a:ext cx="2910658" cy="3120227"/>
          </a:xfrm>
        </p:spPr>
      </p:pic>
    </p:spTree>
    <p:extLst>
      <p:ext uri="{BB962C8B-B14F-4D97-AF65-F5344CB8AC3E}">
        <p14:creationId xmlns:p14="http://schemas.microsoft.com/office/powerpoint/2010/main" val="2113386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963755D-4377-4CCC-80B0-56691C872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ПАЛИТРА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BB24370-030E-4552-A8E2-0B0533F75E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19946" r="16198"/>
          <a:stretch/>
        </p:blipFill>
        <p:spPr>
          <a:xfrm>
            <a:off x="793688" y="2801422"/>
            <a:ext cx="3478641" cy="2375415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606F5EF-2899-4A91-A909-4C90EBAF4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ТРЯПОЧКА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A8A0C15-2BC3-4B9E-98E4-68805EFD9A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5932" y="2406254"/>
            <a:ext cx="3248225" cy="3248225"/>
          </a:xfrm>
        </p:spPr>
      </p:pic>
    </p:spTree>
    <p:extLst>
      <p:ext uri="{BB962C8B-B14F-4D97-AF65-F5344CB8AC3E}">
        <p14:creationId xmlns:p14="http://schemas.microsoft.com/office/powerpoint/2010/main" val="3313052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963755D-4377-4CCC-80B0-56691C872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ТОЧИЛКА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BB24370-030E-4552-A8E2-0B0533F75E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5068" y="2769436"/>
            <a:ext cx="2713000" cy="271300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606F5EF-2899-4A91-A909-4C90EBAF4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ЛИНЕЙКА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A8A0C15-2BC3-4B9E-98E4-68805EFD9A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155" y="2769436"/>
            <a:ext cx="2885043" cy="2885043"/>
          </a:xfrm>
        </p:spPr>
      </p:pic>
    </p:spTree>
    <p:extLst>
      <p:ext uri="{BB962C8B-B14F-4D97-AF65-F5344CB8AC3E}">
        <p14:creationId xmlns:p14="http://schemas.microsoft.com/office/powerpoint/2010/main" val="2589777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963755D-4377-4CCC-80B0-56691C872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КЛЕЙ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BB24370-030E-4552-A8E2-0B0533F75E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729" y="2769436"/>
            <a:ext cx="2897339" cy="2897339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606F5EF-2899-4A91-A909-4C90EBAF4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НОЖНИЦЫ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A8A0C15-2BC3-4B9E-98E4-68805EFD9A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4846" y="2713420"/>
            <a:ext cx="2897339" cy="2897339"/>
          </a:xfrm>
        </p:spPr>
      </p:pic>
    </p:spTree>
    <p:extLst>
      <p:ext uri="{BB962C8B-B14F-4D97-AF65-F5344CB8AC3E}">
        <p14:creationId xmlns:p14="http://schemas.microsoft.com/office/powerpoint/2010/main" val="2135631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2659A-3DDC-4FC4-BC39-C590DBDE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БУМАГА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63755D-4377-4CCC-80B0-56691C872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ЦВЕТНАЯ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BB24370-030E-4552-A8E2-0B0533F75E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312" y="2505075"/>
            <a:ext cx="3684588" cy="368458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606F5EF-2899-4A91-A909-4C90EBAF4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АЛЬБОМ ДЛЯ РИСОВАНИЯ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A8A0C15-2BC3-4B9E-98E4-68805EFD9A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9150" y="2969148"/>
            <a:ext cx="3887788" cy="2756441"/>
          </a:xfrm>
        </p:spPr>
      </p:pic>
    </p:spTree>
    <p:extLst>
      <p:ext uri="{BB962C8B-B14F-4D97-AF65-F5344CB8AC3E}">
        <p14:creationId xmlns:p14="http://schemas.microsoft.com/office/powerpoint/2010/main" val="4205200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963755D-4377-4CCC-80B0-56691C872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БАНОЧКА ДЛЯ ВОДЫ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BB24370-030E-4552-A8E2-0B0533F75E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70674" r="83658" b="11298"/>
          <a:stretch/>
        </p:blipFill>
        <p:spPr>
          <a:xfrm>
            <a:off x="1245704" y="2731722"/>
            <a:ext cx="2584174" cy="324240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606F5EF-2899-4A91-A909-4C90EBAF4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ФЛОМАСТЕРЫ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A8A0C15-2BC3-4B9E-98E4-68805EFD9A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4823" y="2969148"/>
            <a:ext cx="2756441" cy="2756441"/>
          </a:xfrm>
        </p:spPr>
      </p:pic>
    </p:spTree>
    <p:extLst>
      <p:ext uri="{BB962C8B-B14F-4D97-AF65-F5344CB8AC3E}">
        <p14:creationId xmlns:p14="http://schemas.microsoft.com/office/powerpoint/2010/main" val="2597873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963755D-4377-4CCC-80B0-56691C872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ЛАСТИК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BB24370-030E-4552-A8E2-0B0533F75E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677" y="2689778"/>
            <a:ext cx="2941983" cy="2941983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606F5EF-2899-4A91-A909-4C90EBAF4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КИСТИ (3 ШТ.)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A8A0C15-2BC3-4B9E-98E4-68805EFD9A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0343" y="2783606"/>
            <a:ext cx="2243885" cy="2941983"/>
          </a:xfrm>
        </p:spPr>
      </p:pic>
    </p:spTree>
    <p:extLst>
      <p:ext uri="{BB962C8B-B14F-4D97-AF65-F5344CB8AC3E}">
        <p14:creationId xmlns:p14="http://schemas.microsoft.com/office/powerpoint/2010/main" val="2458677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лавиатура" id="{F26DBFD6-43B9-478F-8F8D-170F213E122F}" vid="{DD39142D-9279-4B33-A4E5-E39706405D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Клавиатура</Template>
  <TotalTime>545</TotalTime>
  <Words>37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Tahoma</vt:lpstr>
      <vt:lpstr>Тема Office</vt:lpstr>
      <vt:lpstr>ПАМЯТКА  5-классника</vt:lpstr>
      <vt:lpstr>КРАСКИ</vt:lpstr>
      <vt:lpstr>КАРАНДАШИ</vt:lpstr>
      <vt:lpstr>Презентация PowerPoint</vt:lpstr>
      <vt:lpstr>Презентация PowerPoint</vt:lpstr>
      <vt:lpstr>Презентация PowerPoint</vt:lpstr>
      <vt:lpstr>БУМАГА</vt:lpstr>
      <vt:lpstr>Презентация PowerPoint</vt:lpstr>
      <vt:lpstr>Презентация PowerPoint</vt:lpstr>
      <vt:lpstr>Презентация PowerPoint</vt:lpstr>
      <vt:lpstr>Приклейте Памятку в дневник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</dc:creator>
  <cp:lastModifiedBy>User</cp:lastModifiedBy>
  <cp:revision>15</cp:revision>
  <dcterms:created xsi:type="dcterms:W3CDTF">2016-05-10T07:57:52Z</dcterms:created>
  <dcterms:modified xsi:type="dcterms:W3CDTF">2021-05-18T18:49:30Z</dcterms:modified>
</cp:coreProperties>
</file>