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76" r:id="rId3"/>
    <p:sldId id="263" r:id="rId4"/>
    <p:sldId id="268" r:id="rId5"/>
    <p:sldId id="275" r:id="rId6"/>
    <p:sldId id="27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8006"/>
    <a:srgbClr val="B81C10"/>
    <a:srgbClr val="146C08"/>
    <a:srgbClr val="FF7C80"/>
    <a:srgbClr val="FD71E2"/>
    <a:srgbClr val="AC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85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91B6FD-5366-4445-9C90-3D3D4A0C40F7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61E3582-A44E-461C-A573-F60388BA43B3}">
      <dgm:prSet phldrT="[Текст]"/>
      <dgm:spPr>
        <a:solidFill>
          <a:srgbClr val="FF0000"/>
        </a:solidFill>
      </dgm:spPr>
      <dgm:t>
        <a:bodyPr/>
        <a:lstStyle/>
        <a:p>
          <a:r>
            <a:rPr lang="en-US" b="1" i="1" dirty="0" smtClean="0">
              <a:latin typeface="Times New Roman" pitchFamily="18" charset="0"/>
              <a:cs typeface="Times New Roman" pitchFamily="18" charset="0"/>
            </a:rPr>
            <a:t>turn</a:t>
          </a:r>
          <a:endParaRPr lang="ru-RU" b="1" i="1" dirty="0">
            <a:latin typeface="Times New Roman" pitchFamily="18" charset="0"/>
            <a:cs typeface="Times New Roman" pitchFamily="18" charset="0"/>
          </a:endParaRPr>
        </a:p>
      </dgm:t>
    </dgm:pt>
    <dgm:pt modelId="{DCDD1F1D-AC23-4EBD-A4A3-0A9142EC5CE9}" type="parTrans" cxnId="{E61E6D83-B322-43C1-AF59-4AB09CFFF929}">
      <dgm:prSet/>
      <dgm:spPr/>
      <dgm:t>
        <a:bodyPr/>
        <a:lstStyle/>
        <a:p>
          <a:endParaRPr lang="ru-RU"/>
        </a:p>
      </dgm:t>
    </dgm:pt>
    <dgm:pt modelId="{F5EFC983-21EE-4694-870D-22ACF7575DDB}" type="sibTrans" cxnId="{E61E6D83-B322-43C1-AF59-4AB09CFFF929}">
      <dgm:prSet/>
      <dgm:spPr/>
      <dgm:t>
        <a:bodyPr/>
        <a:lstStyle/>
        <a:p>
          <a:endParaRPr lang="ru-RU"/>
        </a:p>
      </dgm:t>
    </dgm:pt>
    <dgm:pt modelId="{CD09DC9D-5C7A-41DB-B112-F3ADE909B8C8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en-US" sz="2800" b="1" i="1" dirty="0" smtClean="0">
              <a:latin typeface="Times New Roman" pitchFamily="18" charset="0"/>
              <a:cs typeface="Times New Roman" pitchFamily="18" charset="0"/>
            </a:rPr>
            <a:t>up</a:t>
          </a:r>
          <a:endParaRPr lang="ru-RU" sz="2800" b="1" i="1" dirty="0">
            <a:latin typeface="Times New Roman" pitchFamily="18" charset="0"/>
            <a:cs typeface="Times New Roman" pitchFamily="18" charset="0"/>
          </a:endParaRPr>
        </a:p>
      </dgm:t>
    </dgm:pt>
    <dgm:pt modelId="{B8B9EE36-C8BA-44A3-85B6-F6B45BA83C89}" type="parTrans" cxnId="{3F64440F-0E88-40D3-8F7A-14F83F5C0E86}">
      <dgm:prSet/>
      <dgm:spPr>
        <a:solidFill>
          <a:srgbClr val="7030A0"/>
        </a:solidFill>
      </dgm:spPr>
      <dgm:t>
        <a:bodyPr/>
        <a:lstStyle/>
        <a:p>
          <a:endParaRPr lang="ru-RU"/>
        </a:p>
      </dgm:t>
    </dgm:pt>
    <dgm:pt modelId="{BC7004A2-6638-46B2-BCE7-DAD031291720}" type="sibTrans" cxnId="{3F64440F-0E88-40D3-8F7A-14F83F5C0E86}">
      <dgm:prSet/>
      <dgm:spPr/>
      <dgm:t>
        <a:bodyPr/>
        <a:lstStyle/>
        <a:p>
          <a:endParaRPr lang="ru-RU"/>
        </a:p>
      </dgm:t>
    </dgm:pt>
    <dgm:pt modelId="{7873FA66-3388-42EB-B77A-1EBE79DDAEFC}">
      <dgm:prSet phldrT="[Текст]"/>
      <dgm:spPr>
        <a:solidFill>
          <a:srgbClr val="0070C0"/>
        </a:solidFill>
      </dgm:spPr>
      <dgm:t>
        <a:bodyPr/>
        <a:lstStyle/>
        <a:p>
          <a:r>
            <a:rPr lang="en-US" b="1" i="1" dirty="0" smtClean="0">
              <a:latin typeface="Times New Roman" pitchFamily="18" charset="0"/>
              <a:cs typeface="Times New Roman" pitchFamily="18" charset="0"/>
            </a:rPr>
            <a:t>down</a:t>
          </a:r>
          <a:endParaRPr lang="ru-RU" b="1" i="1" dirty="0">
            <a:latin typeface="Times New Roman" pitchFamily="18" charset="0"/>
            <a:cs typeface="Times New Roman" pitchFamily="18" charset="0"/>
          </a:endParaRPr>
        </a:p>
      </dgm:t>
    </dgm:pt>
    <dgm:pt modelId="{111B7FE1-9D2E-4A5E-A3F6-82E57B4C5243}" type="parTrans" cxnId="{830C5FA4-C24C-403B-8A24-503E495F190B}">
      <dgm:prSet/>
      <dgm:spPr>
        <a:solidFill>
          <a:srgbClr val="0070C0"/>
        </a:solidFill>
      </dgm:spPr>
      <dgm:t>
        <a:bodyPr/>
        <a:lstStyle/>
        <a:p>
          <a:endParaRPr lang="ru-RU"/>
        </a:p>
      </dgm:t>
    </dgm:pt>
    <dgm:pt modelId="{DFEE9B68-364A-4A4D-885E-8369FEC23263}" type="sibTrans" cxnId="{830C5FA4-C24C-403B-8A24-503E495F190B}">
      <dgm:prSet/>
      <dgm:spPr/>
      <dgm:t>
        <a:bodyPr/>
        <a:lstStyle/>
        <a:p>
          <a:endParaRPr lang="ru-RU"/>
        </a:p>
      </dgm:t>
    </dgm:pt>
    <dgm:pt modelId="{4B0F3C51-2D42-466F-97E0-F29DBEA2A695}">
      <dgm:prSet phldrT="[Текст]"/>
      <dgm:spPr>
        <a:solidFill>
          <a:srgbClr val="146C08"/>
        </a:solidFill>
      </dgm:spPr>
      <dgm:t>
        <a:bodyPr/>
        <a:lstStyle/>
        <a:p>
          <a:r>
            <a:rPr lang="en-US" b="1" i="1" dirty="0" smtClean="0">
              <a:latin typeface="Times New Roman" pitchFamily="18" charset="0"/>
              <a:cs typeface="Times New Roman" pitchFamily="18" charset="0"/>
            </a:rPr>
            <a:t>into</a:t>
          </a:r>
          <a:endParaRPr lang="ru-RU" b="1" i="1" dirty="0">
            <a:latin typeface="Times New Roman" pitchFamily="18" charset="0"/>
            <a:cs typeface="Times New Roman" pitchFamily="18" charset="0"/>
          </a:endParaRPr>
        </a:p>
      </dgm:t>
    </dgm:pt>
    <dgm:pt modelId="{6269CC4F-1522-4915-A21F-F26F4CC7086A}" type="parTrans" cxnId="{C65D3B52-7B34-4E71-A00B-767F24F55C2C}">
      <dgm:prSet/>
      <dgm:spPr>
        <a:solidFill>
          <a:srgbClr val="146C08"/>
        </a:solidFill>
      </dgm:spPr>
      <dgm:t>
        <a:bodyPr/>
        <a:lstStyle/>
        <a:p>
          <a:endParaRPr lang="ru-RU"/>
        </a:p>
      </dgm:t>
    </dgm:pt>
    <dgm:pt modelId="{9C258414-9BFA-45BF-AE09-EF6E61F02314}" type="sibTrans" cxnId="{C65D3B52-7B34-4E71-A00B-767F24F55C2C}">
      <dgm:prSet/>
      <dgm:spPr/>
      <dgm:t>
        <a:bodyPr/>
        <a:lstStyle/>
        <a:p>
          <a:endParaRPr lang="ru-RU"/>
        </a:p>
      </dgm:t>
    </dgm:pt>
    <dgm:pt modelId="{7BFE7B5E-61FE-4C02-A5BD-BAFFE50780FD}">
      <dgm:prSet phldrT="[Текст]" phldr="1"/>
      <dgm:spPr/>
      <dgm:t>
        <a:bodyPr/>
        <a:lstStyle/>
        <a:p>
          <a:endParaRPr lang="ru-RU" dirty="0"/>
        </a:p>
      </dgm:t>
    </dgm:pt>
    <dgm:pt modelId="{2DEFB748-6BF9-4822-A8BF-2589F43D2D2C}" type="parTrans" cxnId="{75A708CE-D15D-4DD1-ACDC-2C17BEB12A62}">
      <dgm:prSet/>
      <dgm:spPr/>
      <dgm:t>
        <a:bodyPr/>
        <a:lstStyle/>
        <a:p>
          <a:endParaRPr lang="ru-RU"/>
        </a:p>
      </dgm:t>
    </dgm:pt>
    <dgm:pt modelId="{6A0E1FF9-330D-43F4-8110-3551F1982B8A}" type="sibTrans" cxnId="{75A708CE-D15D-4DD1-ACDC-2C17BEB12A62}">
      <dgm:prSet/>
      <dgm:spPr/>
      <dgm:t>
        <a:bodyPr/>
        <a:lstStyle/>
        <a:p>
          <a:endParaRPr lang="ru-RU"/>
        </a:p>
      </dgm:t>
    </dgm:pt>
    <dgm:pt modelId="{8EAEC64F-1215-4608-854F-08522BD4380B}">
      <dgm:prSet/>
      <dgm:spPr>
        <a:solidFill>
          <a:srgbClr val="778006"/>
        </a:solidFill>
      </dgm:spPr>
      <dgm:t>
        <a:bodyPr/>
        <a:lstStyle/>
        <a:p>
          <a:r>
            <a:rPr lang="en-US" b="1" i="1" baseline="0" dirty="0" smtClean="0">
              <a:latin typeface="Times New Roman" pitchFamily="18" charset="0"/>
              <a:cs typeface="Times New Roman" pitchFamily="18" charset="0"/>
            </a:rPr>
            <a:t>back</a:t>
          </a:r>
          <a:endParaRPr lang="ru-RU" b="1" i="1" baseline="0" dirty="0">
            <a:latin typeface="Times New Roman" pitchFamily="18" charset="0"/>
            <a:cs typeface="Times New Roman" pitchFamily="18" charset="0"/>
          </a:endParaRPr>
        </a:p>
      </dgm:t>
    </dgm:pt>
    <dgm:pt modelId="{5928AB0B-034C-41B6-8D15-EED82EB1C05A}" type="parTrans" cxnId="{EA2A3A68-4365-48F1-B46C-749859F8A5B6}">
      <dgm:prSet/>
      <dgm:spPr>
        <a:solidFill>
          <a:srgbClr val="778006"/>
        </a:solidFill>
      </dgm:spPr>
      <dgm:t>
        <a:bodyPr/>
        <a:lstStyle/>
        <a:p>
          <a:endParaRPr lang="ru-RU"/>
        </a:p>
      </dgm:t>
    </dgm:pt>
    <dgm:pt modelId="{33C2299B-4E33-4931-ACFF-41DDD2534556}" type="sibTrans" cxnId="{EA2A3A68-4365-48F1-B46C-749859F8A5B6}">
      <dgm:prSet/>
      <dgm:spPr/>
      <dgm:t>
        <a:bodyPr/>
        <a:lstStyle/>
        <a:p>
          <a:endParaRPr lang="ru-RU"/>
        </a:p>
      </dgm:t>
    </dgm:pt>
    <dgm:pt modelId="{D8357DF0-2FBA-410D-B808-DE11377808CD}">
      <dgm:prSet/>
      <dgm:spPr>
        <a:solidFill>
          <a:srgbClr val="002060"/>
        </a:solidFill>
      </dgm:spPr>
      <dgm:t>
        <a:bodyPr/>
        <a:lstStyle/>
        <a:p>
          <a:r>
            <a:rPr lang="en-US" b="1" i="1" dirty="0" smtClean="0">
              <a:latin typeface="Times New Roman" pitchFamily="18" charset="0"/>
              <a:cs typeface="Times New Roman" pitchFamily="18" charset="0"/>
            </a:rPr>
            <a:t>off</a:t>
          </a:r>
          <a:endParaRPr lang="ru-RU" b="1" i="1" dirty="0">
            <a:latin typeface="Times New Roman" pitchFamily="18" charset="0"/>
            <a:cs typeface="Times New Roman" pitchFamily="18" charset="0"/>
          </a:endParaRPr>
        </a:p>
      </dgm:t>
    </dgm:pt>
    <dgm:pt modelId="{4172267D-6027-4BB5-B2C3-C385AC164D33}" type="parTrans" cxnId="{03D545B3-BC29-4E8A-B435-7AE57872ED4A}">
      <dgm:prSet/>
      <dgm:spPr>
        <a:solidFill>
          <a:srgbClr val="002060"/>
        </a:solidFill>
      </dgm:spPr>
      <dgm:t>
        <a:bodyPr/>
        <a:lstStyle/>
        <a:p>
          <a:endParaRPr lang="ru-RU"/>
        </a:p>
      </dgm:t>
    </dgm:pt>
    <dgm:pt modelId="{8F44E6D2-0B8B-4EC3-8DB8-C2098FDA285E}" type="sibTrans" cxnId="{03D545B3-BC29-4E8A-B435-7AE57872ED4A}">
      <dgm:prSet/>
      <dgm:spPr/>
      <dgm:t>
        <a:bodyPr/>
        <a:lstStyle/>
        <a:p>
          <a:endParaRPr lang="ru-RU"/>
        </a:p>
      </dgm:t>
    </dgm:pt>
    <dgm:pt modelId="{BAED534A-BCFB-4C30-87D3-21F9395D1DBD}" type="pres">
      <dgm:prSet presAssocID="{6591B6FD-5366-4445-9C90-3D3D4A0C40F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35477E-5D0E-48C0-923E-13F57368124E}" type="pres">
      <dgm:prSet presAssocID="{C61E3582-A44E-461C-A573-F60388BA43B3}" presName="centerShape" presStyleLbl="node0" presStyleIdx="0" presStyleCnt="1" custLinFactNeighborY="-1382"/>
      <dgm:spPr/>
      <dgm:t>
        <a:bodyPr/>
        <a:lstStyle/>
        <a:p>
          <a:endParaRPr lang="ru-RU"/>
        </a:p>
      </dgm:t>
    </dgm:pt>
    <dgm:pt modelId="{1EBF8B62-5E84-4561-9F02-4F131E7CCDF1}" type="pres">
      <dgm:prSet presAssocID="{B8B9EE36-C8BA-44A3-85B6-F6B45BA83C89}" presName="parTrans" presStyleLbl="sibTrans2D1" presStyleIdx="0" presStyleCnt="5"/>
      <dgm:spPr/>
      <dgm:t>
        <a:bodyPr/>
        <a:lstStyle/>
        <a:p>
          <a:endParaRPr lang="ru-RU"/>
        </a:p>
      </dgm:t>
    </dgm:pt>
    <dgm:pt modelId="{B995D28D-6B60-45B1-AEDD-5E4C41D2BC09}" type="pres">
      <dgm:prSet presAssocID="{B8B9EE36-C8BA-44A3-85B6-F6B45BA83C89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BE78B985-249F-4E28-BD4D-E000415D38F5}" type="pres">
      <dgm:prSet presAssocID="{CD09DC9D-5C7A-41DB-B112-F3ADE909B8C8}" presName="node" presStyleLbl="node1" presStyleIdx="0" presStyleCnt="5" custRadScaleRad="100253" custRadScaleInc="63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4C73F4-6E74-4A38-BE93-1DBD461619C6}" type="pres">
      <dgm:prSet presAssocID="{111B7FE1-9D2E-4A5E-A3F6-82E57B4C5243}" presName="parTrans" presStyleLbl="sibTrans2D1" presStyleIdx="1" presStyleCnt="5"/>
      <dgm:spPr/>
      <dgm:t>
        <a:bodyPr/>
        <a:lstStyle/>
        <a:p>
          <a:endParaRPr lang="ru-RU"/>
        </a:p>
      </dgm:t>
    </dgm:pt>
    <dgm:pt modelId="{F4D1C2BC-9531-41B3-84E1-94B2A92291D6}" type="pres">
      <dgm:prSet presAssocID="{111B7FE1-9D2E-4A5E-A3F6-82E57B4C5243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CDE19436-B8E1-4C78-B1D3-840CB6757074}" type="pres">
      <dgm:prSet presAssocID="{7873FA66-3388-42EB-B77A-1EBE79DDAEFC}" presName="node" presStyleLbl="node1" presStyleIdx="1" presStyleCnt="5" custRadScaleRad="102989" custRadScaleInc="27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3BF12F-2AAD-401E-A016-B4CF1B30ED14}" type="pres">
      <dgm:prSet presAssocID="{6269CC4F-1522-4915-A21F-F26F4CC7086A}" presName="parTrans" presStyleLbl="sibTrans2D1" presStyleIdx="2" presStyleCnt="5"/>
      <dgm:spPr/>
      <dgm:t>
        <a:bodyPr/>
        <a:lstStyle/>
        <a:p>
          <a:endParaRPr lang="ru-RU"/>
        </a:p>
      </dgm:t>
    </dgm:pt>
    <dgm:pt modelId="{942D4E7A-5673-46D5-89C4-B3EEFDC8B59B}" type="pres">
      <dgm:prSet presAssocID="{6269CC4F-1522-4915-A21F-F26F4CC7086A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1271F1AF-7AB6-477B-BEE6-4F2FBC752AD0}" type="pres">
      <dgm:prSet presAssocID="{4B0F3C51-2D42-466F-97E0-F29DBEA2A695}" presName="node" presStyleLbl="node1" presStyleIdx="2" presStyleCnt="5" custRadScaleRad="102796" custRadScaleInc="-34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A44451-BBD2-4C1E-B6CA-5C2C9980F9EF}" type="pres">
      <dgm:prSet presAssocID="{4172267D-6027-4BB5-B2C3-C385AC164D33}" presName="parTrans" presStyleLbl="sibTrans2D1" presStyleIdx="3" presStyleCnt="5"/>
      <dgm:spPr/>
      <dgm:t>
        <a:bodyPr/>
        <a:lstStyle/>
        <a:p>
          <a:endParaRPr lang="ru-RU"/>
        </a:p>
      </dgm:t>
    </dgm:pt>
    <dgm:pt modelId="{3AC412A2-A0D6-4BB8-A155-E8E45473DD18}" type="pres">
      <dgm:prSet presAssocID="{4172267D-6027-4BB5-B2C3-C385AC164D33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371D7B44-2E14-428E-9842-07553A760074}" type="pres">
      <dgm:prSet presAssocID="{D8357DF0-2FBA-410D-B808-DE11377808CD}" presName="node" presStyleLbl="node1" presStyleIdx="3" presStyleCnt="5" custRadScaleRad="96860" custRadScaleInc="-65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A75C7D-D3DE-4721-9745-681225F2C11C}" type="pres">
      <dgm:prSet presAssocID="{5928AB0B-034C-41B6-8D15-EED82EB1C05A}" presName="parTrans" presStyleLbl="sibTrans2D1" presStyleIdx="4" presStyleCnt="5" custLinFactNeighborX="18431" custLinFactNeighborY="-3655"/>
      <dgm:spPr/>
      <dgm:t>
        <a:bodyPr/>
        <a:lstStyle/>
        <a:p>
          <a:endParaRPr lang="ru-RU"/>
        </a:p>
      </dgm:t>
    </dgm:pt>
    <dgm:pt modelId="{FA33023B-ED68-4864-84CB-FDD36C71575A}" type="pres">
      <dgm:prSet presAssocID="{5928AB0B-034C-41B6-8D15-EED82EB1C05A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54305D06-C7C8-4379-B46E-2CBAC27DE7CC}" type="pres">
      <dgm:prSet presAssocID="{8EAEC64F-1215-4608-854F-08522BD4380B}" presName="node" presStyleLbl="node1" presStyleIdx="4" presStyleCnt="5" custRadScaleRad="97238" custRadScaleInc="36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F30CDF8-FE74-4F4B-A103-7C556A1A7F5D}" type="presOf" srcId="{C61E3582-A44E-461C-A573-F60388BA43B3}" destId="{5A35477E-5D0E-48C0-923E-13F57368124E}" srcOrd="0" destOrd="0" presId="urn:microsoft.com/office/officeart/2005/8/layout/radial5"/>
    <dgm:cxn modelId="{EA2A3A68-4365-48F1-B46C-749859F8A5B6}" srcId="{C61E3582-A44E-461C-A573-F60388BA43B3}" destId="{8EAEC64F-1215-4608-854F-08522BD4380B}" srcOrd="4" destOrd="0" parTransId="{5928AB0B-034C-41B6-8D15-EED82EB1C05A}" sibTransId="{33C2299B-4E33-4931-ACFF-41DDD2534556}"/>
    <dgm:cxn modelId="{E801F08F-6772-4827-B632-7E09D5CCE277}" type="presOf" srcId="{8EAEC64F-1215-4608-854F-08522BD4380B}" destId="{54305D06-C7C8-4379-B46E-2CBAC27DE7CC}" srcOrd="0" destOrd="0" presId="urn:microsoft.com/office/officeart/2005/8/layout/radial5"/>
    <dgm:cxn modelId="{830C5FA4-C24C-403B-8A24-503E495F190B}" srcId="{C61E3582-A44E-461C-A573-F60388BA43B3}" destId="{7873FA66-3388-42EB-B77A-1EBE79DDAEFC}" srcOrd="1" destOrd="0" parTransId="{111B7FE1-9D2E-4A5E-A3F6-82E57B4C5243}" sibTransId="{DFEE9B68-364A-4A4D-885E-8369FEC23263}"/>
    <dgm:cxn modelId="{75A708CE-D15D-4DD1-ACDC-2C17BEB12A62}" srcId="{6591B6FD-5366-4445-9C90-3D3D4A0C40F7}" destId="{7BFE7B5E-61FE-4C02-A5BD-BAFFE50780FD}" srcOrd="1" destOrd="0" parTransId="{2DEFB748-6BF9-4822-A8BF-2589F43D2D2C}" sibTransId="{6A0E1FF9-330D-43F4-8110-3551F1982B8A}"/>
    <dgm:cxn modelId="{03D545B3-BC29-4E8A-B435-7AE57872ED4A}" srcId="{C61E3582-A44E-461C-A573-F60388BA43B3}" destId="{D8357DF0-2FBA-410D-B808-DE11377808CD}" srcOrd="3" destOrd="0" parTransId="{4172267D-6027-4BB5-B2C3-C385AC164D33}" sibTransId="{8F44E6D2-0B8B-4EC3-8DB8-C2098FDA285E}"/>
    <dgm:cxn modelId="{AACEAC77-7DD0-42FF-8FF9-809DC1F1B9DC}" type="presOf" srcId="{B8B9EE36-C8BA-44A3-85B6-F6B45BA83C89}" destId="{B995D28D-6B60-45B1-AEDD-5E4C41D2BC09}" srcOrd="1" destOrd="0" presId="urn:microsoft.com/office/officeart/2005/8/layout/radial5"/>
    <dgm:cxn modelId="{7C58EB31-EA7B-4491-96CC-09C36CF79420}" type="presOf" srcId="{111B7FE1-9D2E-4A5E-A3F6-82E57B4C5243}" destId="{5A4C73F4-6E74-4A38-BE93-1DBD461619C6}" srcOrd="0" destOrd="0" presId="urn:microsoft.com/office/officeart/2005/8/layout/radial5"/>
    <dgm:cxn modelId="{0558099B-6ECC-43E3-BDE0-E83199C03C5D}" type="presOf" srcId="{6269CC4F-1522-4915-A21F-F26F4CC7086A}" destId="{F53BF12F-2AAD-401E-A016-B4CF1B30ED14}" srcOrd="0" destOrd="0" presId="urn:microsoft.com/office/officeart/2005/8/layout/radial5"/>
    <dgm:cxn modelId="{3CA2B52B-B976-461E-8332-D2ABB6401085}" type="presOf" srcId="{D8357DF0-2FBA-410D-B808-DE11377808CD}" destId="{371D7B44-2E14-428E-9842-07553A760074}" srcOrd="0" destOrd="0" presId="urn:microsoft.com/office/officeart/2005/8/layout/radial5"/>
    <dgm:cxn modelId="{7F62185C-0474-4BC2-97B2-C56D93E1EAA1}" type="presOf" srcId="{5928AB0B-034C-41B6-8D15-EED82EB1C05A}" destId="{F4A75C7D-D3DE-4721-9745-681225F2C11C}" srcOrd="0" destOrd="0" presId="urn:microsoft.com/office/officeart/2005/8/layout/radial5"/>
    <dgm:cxn modelId="{E4905ED5-73F6-4CC9-BD0B-064825DD6BFB}" type="presOf" srcId="{4172267D-6027-4BB5-B2C3-C385AC164D33}" destId="{E7A44451-BBD2-4C1E-B6CA-5C2C9980F9EF}" srcOrd="0" destOrd="0" presId="urn:microsoft.com/office/officeart/2005/8/layout/radial5"/>
    <dgm:cxn modelId="{F3ABD726-88DC-4B0A-9CD5-AFE84457E049}" type="presOf" srcId="{4172267D-6027-4BB5-B2C3-C385AC164D33}" destId="{3AC412A2-A0D6-4BB8-A155-E8E45473DD18}" srcOrd="1" destOrd="0" presId="urn:microsoft.com/office/officeart/2005/8/layout/radial5"/>
    <dgm:cxn modelId="{88A42715-605A-4F86-A97F-1CFAD6CBD4D4}" type="presOf" srcId="{B8B9EE36-C8BA-44A3-85B6-F6B45BA83C89}" destId="{1EBF8B62-5E84-4561-9F02-4F131E7CCDF1}" srcOrd="0" destOrd="0" presId="urn:microsoft.com/office/officeart/2005/8/layout/radial5"/>
    <dgm:cxn modelId="{FFE71CD4-6FA0-4925-B445-63A315372B06}" type="presOf" srcId="{111B7FE1-9D2E-4A5E-A3F6-82E57B4C5243}" destId="{F4D1C2BC-9531-41B3-84E1-94B2A92291D6}" srcOrd="1" destOrd="0" presId="urn:microsoft.com/office/officeart/2005/8/layout/radial5"/>
    <dgm:cxn modelId="{A3812DB3-09EA-4209-8C5F-4C9B58805E6A}" type="presOf" srcId="{6269CC4F-1522-4915-A21F-F26F4CC7086A}" destId="{942D4E7A-5673-46D5-89C4-B3EEFDC8B59B}" srcOrd="1" destOrd="0" presId="urn:microsoft.com/office/officeart/2005/8/layout/radial5"/>
    <dgm:cxn modelId="{3F64440F-0E88-40D3-8F7A-14F83F5C0E86}" srcId="{C61E3582-A44E-461C-A573-F60388BA43B3}" destId="{CD09DC9D-5C7A-41DB-B112-F3ADE909B8C8}" srcOrd="0" destOrd="0" parTransId="{B8B9EE36-C8BA-44A3-85B6-F6B45BA83C89}" sibTransId="{BC7004A2-6638-46B2-BCE7-DAD031291720}"/>
    <dgm:cxn modelId="{4F44285A-C16D-458E-976A-450BB742EFF5}" type="presOf" srcId="{5928AB0B-034C-41B6-8D15-EED82EB1C05A}" destId="{FA33023B-ED68-4864-84CB-FDD36C71575A}" srcOrd="1" destOrd="0" presId="urn:microsoft.com/office/officeart/2005/8/layout/radial5"/>
    <dgm:cxn modelId="{BBAE118D-8B80-46AD-BABF-7CF87E8045ED}" type="presOf" srcId="{4B0F3C51-2D42-466F-97E0-F29DBEA2A695}" destId="{1271F1AF-7AB6-477B-BEE6-4F2FBC752AD0}" srcOrd="0" destOrd="0" presId="urn:microsoft.com/office/officeart/2005/8/layout/radial5"/>
    <dgm:cxn modelId="{A4441F44-3742-4FD1-8AFB-B90471665D33}" type="presOf" srcId="{6591B6FD-5366-4445-9C90-3D3D4A0C40F7}" destId="{BAED534A-BCFB-4C30-87D3-21F9395D1DBD}" srcOrd="0" destOrd="0" presId="urn:microsoft.com/office/officeart/2005/8/layout/radial5"/>
    <dgm:cxn modelId="{C65D3B52-7B34-4E71-A00B-767F24F55C2C}" srcId="{C61E3582-A44E-461C-A573-F60388BA43B3}" destId="{4B0F3C51-2D42-466F-97E0-F29DBEA2A695}" srcOrd="2" destOrd="0" parTransId="{6269CC4F-1522-4915-A21F-F26F4CC7086A}" sibTransId="{9C258414-9BFA-45BF-AE09-EF6E61F02314}"/>
    <dgm:cxn modelId="{ED352148-1711-4CF9-9100-FF11E8182522}" type="presOf" srcId="{CD09DC9D-5C7A-41DB-B112-F3ADE909B8C8}" destId="{BE78B985-249F-4E28-BD4D-E000415D38F5}" srcOrd="0" destOrd="0" presId="urn:microsoft.com/office/officeart/2005/8/layout/radial5"/>
    <dgm:cxn modelId="{875000C8-D1A4-4DAA-939C-E18EFBFB261D}" type="presOf" srcId="{7873FA66-3388-42EB-B77A-1EBE79DDAEFC}" destId="{CDE19436-B8E1-4C78-B1D3-840CB6757074}" srcOrd="0" destOrd="0" presId="urn:microsoft.com/office/officeart/2005/8/layout/radial5"/>
    <dgm:cxn modelId="{E61E6D83-B322-43C1-AF59-4AB09CFFF929}" srcId="{6591B6FD-5366-4445-9C90-3D3D4A0C40F7}" destId="{C61E3582-A44E-461C-A573-F60388BA43B3}" srcOrd="0" destOrd="0" parTransId="{DCDD1F1D-AC23-4EBD-A4A3-0A9142EC5CE9}" sibTransId="{F5EFC983-21EE-4694-870D-22ACF7575DDB}"/>
    <dgm:cxn modelId="{C9BA7345-70A6-450B-8ECB-59613E9F68C8}" type="presParOf" srcId="{BAED534A-BCFB-4C30-87D3-21F9395D1DBD}" destId="{5A35477E-5D0E-48C0-923E-13F57368124E}" srcOrd="0" destOrd="0" presId="urn:microsoft.com/office/officeart/2005/8/layout/radial5"/>
    <dgm:cxn modelId="{75CEB827-C0ED-44B0-B1B1-895FD50AC91D}" type="presParOf" srcId="{BAED534A-BCFB-4C30-87D3-21F9395D1DBD}" destId="{1EBF8B62-5E84-4561-9F02-4F131E7CCDF1}" srcOrd="1" destOrd="0" presId="urn:microsoft.com/office/officeart/2005/8/layout/radial5"/>
    <dgm:cxn modelId="{653635C8-B4FA-4F2A-8C13-FD205AE8784D}" type="presParOf" srcId="{1EBF8B62-5E84-4561-9F02-4F131E7CCDF1}" destId="{B995D28D-6B60-45B1-AEDD-5E4C41D2BC09}" srcOrd="0" destOrd="0" presId="urn:microsoft.com/office/officeart/2005/8/layout/radial5"/>
    <dgm:cxn modelId="{5411E75C-3CE8-44DF-9D71-050EE0494B7A}" type="presParOf" srcId="{BAED534A-BCFB-4C30-87D3-21F9395D1DBD}" destId="{BE78B985-249F-4E28-BD4D-E000415D38F5}" srcOrd="2" destOrd="0" presId="urn:microsoft.com/office/officeart/2005/8/layout/radial5"/>
    <dgm:cxn modelId="{53549EE6-5A1C-4C45-B163-E5A7FC98A497}" type="presParOf" srcId="{BAED534A-BCFB-4C30-87D3-21F9395D1DBD}" destId="{5A4C73F4-6E74-4A38-BE93-1DBD461619C6}" srcOrd="3" destOrd="0" presId="urn:microsoft.com/office/officeart/2005/8/layout/radial5"/>
    <dgm:cxn modelId="{7F807F66-05DB-401C-8CF7-6E375648DDE9}" type="presParOf" srcId="{5A4C73F4-6E74-4A38-BE93-1DBD461619C6}" destId="{F4D1C2BC-9531-41B3-84E1-94B2A92291D6}" srcOrd="0" destOrd="0" presId="urn:microsoft.com/office/officeart/2005/8/layout/radial5"/>
    <dgm:cxn modelId="{86AFB5DA-98C0-4F7E-ACB6-F0F336C29B33}" type="presParOf" srcId="{BAED534A-BCFB-4C30-87D3-21F9395D1DBD}" destId="{CDE19436-B8E1-4C78-B1D3-840CB6757074}" srcOrd="4" destOrd="0" presId="urn:microsoft.com/office/officeart/2005/8/layout/radial5"/>
    <dgm:cxn modelId="{48B9D2C7-0BB2-412B-B663-BB6AB28EC42D}" type="presParOf" srcId="{BAED534A-BCFB-4C30-87D3-21F9395D1DBD}" destId="{F53BF12F-2AAD-401E-A016-B4CF1B30ED14}" srcOrd="5" destOrd="0" presId="urn:microsoft.com/office/officeart/2005/8/layout/radial5"/>
    <dgm:cxn modelId="{67E26715-C78F-4051-9A32-86C2E821C49C}" type="presParOf" srcId="{F53BF12F-2AAD-401E-A016-B4CF1B30ED14}" destId="{942D4E7A-5673-46D5-89C4-B3EEFDC8B59B}" srcOrd="0" destOrd="0" presId="urn:microsoft.com/office/officeart/2005/8/layout/radial5"/>
    <dgm:cxn modelId="{448FD48D-B8B5-4EE0-92F5-D10D0AE9E7C9}" type="presParOf" srcId="{BAED534A-BCFB-4C30-87D3-21F9395D1DBD}" destId="{1271F1AF-7AB6-477B-BEE6-4F2FBC752AD0}" srcOrd="6" destOrd="0" presId="urn:microsoft.com/office/officeart/2005/8/layout/radial5"/>
    <dgm:cxn modelId="{11834CA0-E778-4934-9615-154233631B2A}" type="presParOf" srcId="{BAED534A-BCFB-4C30-87D3-21F9395D1DBD}" destId="{E7A44451-BBD2-4C1E-B6CA-5C2C9980F9EF}" srcOrd="7" destOrd="0" presId="urn:microsoft.com/office/officeart/2005/8/layout/radial5"/>
    <dgm:cxn modelId="{CA8F5176-2783-4071-A232-87F4496C6879}" type="presParOf" srcId="{E7A44451-BBD2-4C1E-B6CA-5C2C9980F9EF}" destId="{3AC412A2-A0D6-4BB8-A155-E8E45473DD18}" srcOrd="0" destOrd="0" presId="urn:microsoft.com/office/officeart/2005/8/layout/radial5"/>
    <dgm:cxn modelId="{FF7E8DB0-3C41-40B1-B683-1920441319B0}" type="presParOf" srcId="{BAED534A-BCFB-4C30-87D3-21F9395D1DBD}" destId="{371D7B44-2E14-428E-9842-07553A760074}" srcOrd="8" destOrd="0" presId="urn:microsoft.com/office/officeart/2005/8/layout/radial5"/>
    <dgm:cxn modelId="{F564CB4D-DD77-49A9-A793-8E4EADE16D2E}" type="presParOf" srcId="{BAED534A-BCFB-4C30-87D3-21F9395D1DBD}" destId="{F4A75C7D-D3DE-4721-9745-681225F2C11C}" srcOrd="9" destOrd="0" presId="urn:microsoft.com/office/officeart/2005/8/layout/radial5"/>
    <dgm:cxn modelId="{29964ED9-1BD1-4F77-B021-D6649A24EEA5}" type="presParOf" srcId="{F4A75C7D-D3DE-4721-9745-681225F2C11C}" destId="{FA33023B-ED68-4864-84CB-FDD36C71575A}" srcOrd="0" destOrd="0" presId="urn:microsoft.com/office/officeart/2005/8/layout/radial5"/>
    <dgm:cxn modelId="{79A46A25-2E8A-4FAE-86BA-97E406DA2619}" type="presParOf" srcId="{BAED534A-BCFB-4C30-87D3-21F9395D1DBD}" destId="{54305D06-C7C8-4379-B46E-2CBAC27DE7CC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35477E-5D0E-48C0-923E-13F57368124E}">
      <dsp:nvSpPr>
        <dsp:cNvPr id="0" name=""/>
        <dsp:cNvSpPr/>
      </dsp:nvSpPr>
      <dsp:spPr>
        <a:xfrm>
          <a:off x="3141545" y="2148092"/>
          <a:ext cx="1575089" cy="1575089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i="1" kern="1200" dirty="0" smtClean="0">
              <a:latin typeface="Times New Roman" pitchFamily="18" charset="0"/>
              <a:cs typeface="Times New Roman" pitchFamily="18" charset="0"/>
            </a:rPr>
            <a:t>turn</a:t>
          </a:r>
          <a:endParaRPr lang="ru-RU" sz="44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72211" y="2378758"/>
        <a:ext cx="1113757" cy="1113757"/>
      </dsp:txXfrm>
    </dsp:sp>
    <dsp:sp modelId="{1EBF8B62-5E84-4561-9F02-4F131E7CCDF1}">
      <dsp:nvSpPr>
        <dsp:cNvPr id="0" name=""/>
        <dsp:cNvSpPr/>
      </dsp:nvSpPr>
      <dsp:spPr>
        <a:xfrm rot="16340670">
          <a:off x="3820640" y="1602939"/>
          <a:ext cx="304100" cy="535530"/>
        </a:xfrm>
        <a:prstGeom prst="rightArrow">
          <a:avLst>
            <a:gd name="adj1" fmla="val 60000"/>
            <a:gd name="adj2" fmla="val 50000"/>
          </a:avLst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3864389" y="1755622"/>
        <a:ext cx="212870" cy="321318"/>
      </dsp:txXfrm>
    </dsp:sp>
    <dsp:sp modelId="{BE78B985-249F-4E28-BD4D-E000415D38F5}">
      <dsp:nvSpPr>
        <dsp:cNvPr id="0" name=""/>
        <dsp:cNvSpPr/>
      </dsp:nvSpPr>
      <dsp:spPr>
        <a:xfrm>
          <a:off x="3229450" y="1027"/>
          <a:ext cx="1575089" cy="1575089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i="1" kern="1200" dirty="0" smtClean="0">
              <a:latin typeface="Times New Roman" pitchFamily="18" charset="0"/>
              <a:cs typeface="Times New Roman" pitchFamily="18" charset="0"/>
            </a:rPr>
            <a:t>up</a:t>
          </a:r>
          <a:endParaRPr lang="ru-RU" sz="28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60116" y="231693"/>
        <a:ext cx="1113757" cy="1113757"/>
      </dsp:txXfrm>
    </dsp:sp>
    <dsp:sp modelId="{5A4C73F4-6E74-4A38-BE93-1DBD461619C6}">
      <dsp:nvSpPr>
        <dsp:cNvPr id="0" name=""/>
        <dsp:cNvSpPr/>
      </dsp:nvSpPr>
      <dsp:spPr>
        <a:xfrm rot="20668608">
          <a:off x="4825049" y="2369113"/>
          <a:ext cx="359281" cy="535530"/>
        </a:xfrm>
        <a:prstGeom prst="rightArrow">
          <a:avLst>
            <a:gd name="adj1" fmla="val 60000"/>
            <a:gd name="adj2" fmla="val 50000"/>
          </a:avLst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4827015" y="2490642"/>
        <a:ext cx="251497" cy="321318"/>
      </dsp:txXfrm>
    </dsp:sp>
    <dsp:sp modelId="{CDE19436-B8E1-4C78-B1D3-840CB6757074}">
      <dsp:nvSpPr>
        <dsp:cNvPr id="0" name=""/>
        <dsp:cNvSpPr/>
      </dsp:nvSpPr>
      <dsp:spPr>
        <a:xfrm>
          <a:off x="5312341" y="1545131"/>
          <a:ext cx="1575089" cy="1575089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i="1" kern="1200" dirty="0" smtClean="0">
              <a:latin typeface="Times New Roman" pitchFamily="18" charset="0"/>
              <a:cs typeface="Times New Roman" pitchFamily="18" charset="0"/>
            </a:rPr>
            <a:t>down</a:t>
          </a:r>
          <a:endParaRPr lang="ru-RU" sz="36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43007" y="1775797"/>
        <a:ext cx="1113757" cy="1113757"/>
      </dsp:txXfrm>
    </dsp:sp>
    <dsp:sp modelId="{F53BF12F-2AAD-401E-A016-B4CF1B30ED14}">
      <dsp:nvSpPr>
        <dsp:cNvPr id="0" name=""/>
        <dsp:cNvSpPr/>
      </dsp:nvSpPr>
      <dsp:spPr>
        <a:xfrm rot="3206932">
          <a:off x="4415423" y="3583608"/>
          <a:ext cx="385081" cy="535530"/>
        </a:xfrm>
        <a:prstGeom prst="rightArrow">
          <a:avLst>
            <a:gd name="adj1" fmla="val 60000"/>
            <a:gd name="adj2" fmla="val 50000"/>
          </a:avLst>
        </a:prstGeom>
        <a:solidFill>
          <a:srgbClr val="146C08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4438785" y="3644312"/>
        <a:ext cx="269557" cy="321318"/>
      </dsp:txXfrm>
    </dsp:sp>
    <dsp:sp modelId="{1271F1AF-7AB6-477B-BEE6-4F2FBC752AD0}">
      <dsp:nvSpPr>
        <dsp:cNvPr id="0" name=""/>
        <dsp:cNvSpPr/>
      </dsp:nvSpPr>
      <dsp:spPr>
        <a:xfrm>
          <a:off x="4512274" y="3997074"/>
          <a:ext cx="1575089" cy="1575089"/>
        </a:xfrm>
        <a:prstGeom prst="ellipse">
          <a:avLst/>
        </a:prstGeom>
        <a:solidFill>
          <a:srgbClr val="146C0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i="1" kern="1200" dirty="0" smtClean="0">
              <a:latin typeface="Times New Roman" pitchFamily="18" charset="0"/>
              <a:cs typeface="Times New Roman" pitchFamily="18" charset="0"/>
            </a:rPr>
            <a:t>into</a:t>
          </a:r>
          <a:endParaRPr lang="ru-RU" sz="36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742940" y="4227740"/>
        <a:ext cx="1113757" cy="1113757"/>
      </dsp:txXfrm>
    </dsp:sp>
    <dsp:sp modelId="{E7A44451-BBD2-4C1E-B6CA-5C2C9980F9EF}">
      <dsp:nvSpPr>
        <dsp:cNvPr id="0" name=""/>
        <dsp:cNvSpPr/>
      </dsp:nvSpPr>
      <dsp:spPr>
        <a:xfrm rot="7365333">
          <a:off x="3180818" y="3579336"/>
          <a:ext cx="323746" cy="535530"/>
        </a:xfrm>
        <a:prstGeom prst="rightArrow">
          <a:avLst>
            <a:gd name="adj1" fmla="val 60000"/>
            <a:gd name="adj2" fmla="val 5000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10800000">
        <a:off x="3255655" y="3645602"/>
        <a:ext cx="226622" cy="321318"/>
      </dsp:txXfrm>
    </dsp:sp>
    <dsp:sp modelId="{371D7B44-2E14-428E-9842-07553A760074}">
      <dsp:nvSpPr>
        <dsp:cNvPr id="0" name=""/>
        <dsp:cNvSpPr/>
      </dsp:nvSpPr>
      <dsp:spPr>
        <a:xfrm>
          <a:off x="1958834" y="3986432"/>
          <a:ext cx="1575089" cy="1575089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i="1" kern="1200" dirty="0" smtClean="0">
              <a:latin typeface="Times New Roman" pitchFamily="18" charset="0"/>
              <a:cs typeface="Times New Roman" pitchFamily="18" charset="0"/>
            </a:rPr>
            <a:t>off</a:t>
          </a:r>
          <a:endParaRPr lang="ru-RU" sz="36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189500" y="4217098"/>
        <a:ext cx="1113757" cy="1113757"/>
      </dsp:txXfrm>
    </dsp:sp>
    <dsp:sp modelId="{F4A75C7D-D3DE-4721-9745-681225F2C11C}">
      <dsp:nvSpPr>
        <dsp:cNvPr id="0" name=""/>
        <dsp:cNvSpPr/>
      </dsp:nvSpPr>
      <dsp:spPr>
        <a:xfrm rot="11864701">
          <a:off x="2833663" y="2327140"/>
          <a:ext cx="290884" cy="535530"/>
        </a:xfrm>
        <a:prstGeom prst="rightArrow">
          <a:avLst>
            <a:gd name="adj1" fmla="val 60000"/>
            <a:gd name="adj2" fmla="val 50000"/>
          </a:avLst>
        </a:prstGeom>
        <a:solidFill>
          <a:srgbClr val="77800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10800000">
        <a:off x="2918852" y="2447544"/>
        <a:ext cx="203619" cy="321318"/>
      </dsp:txXfrm>
    </dsp:sp>
    <dsp:sp modelId="{54305D06-C7C8-4379-B46E-2CBAC27DE7CC}">
      <dsp:nvSpPr>
        <dsp:cNvPr id="0" name=""/>
        <dsp:cNvSpPr/>
      </dsp:nvSpPr>
      <dsp:spPr>
        <a:xfrm>
          <a:off x="1118668" y="1500758"/>
          <a:ext cx="1575089" cy="1575089"/>
        </a:xfrm>
        <a:prstGeom prst="ellipse">
          <a:avLst/>
        </a:prstGeom>
        <a:solidFill>
          <a:srgbClr val="77800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i="1" kern="1200" baseline="0" dirty="0" smtClean="0">
              <a:latin typeface="Times New Roman" pitchFamily="18" charset="0"/>
              <a:cs typeface="Times New Roman" pitchFamily="18" charset="0"/>
            </a:rPr>
            <a:t>back</a:t>
          </a:r>
          <a:endParaRPr lang="ru-RU" sz="3600" b="1" i="1" kern="1200" baseline="0" dirty="0">
            <a:latin typeface="Times New Roman" pitchFamily="18" charset="0"/>
            <a:cs typeface="Times New Roman" pitchFamily="18" charset="0"/>
          </a:endParaRPr>
        </a:p>
      </dsp:txBody>
      <dsp:txXfrm>
        <a:off x="1349334" y="1731424"/>
        <a:ext cx="1113757" cy="11137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3211-DD97-4E0B-BB87-E7B26DC89987}" type="datetimeFigureOut">
              <a:rPr lang="ru-RU" smtClean="0"/>
              <a:pPr/>
              <a:t>02.10.2018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6BF5-60E9-4A81-9C5A-595FC94584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3211-DD97-4E0B-BB87-E7B26DC89987}" type="datetimeFigureOut">
              <a:rPr lang="ru-RU" smtClean="0"/>
              <a:pPr/>
              <a:t>02.10.2018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6BF5-60E9-4A81-9C5A-595FC94584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3211-DD97-4E0B-BB87-E7B26DC89987}" type="datetimeFigureOut">
              <a:rPr lang="ru-RU" smtClean="0"/>
              <a:pPr/>
              <a:t>02.10.2018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6BF5-60E9-4A81-9C5A-595FC94584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3211-DD97-4E0B-BB87-E7B26DC89987}" type="datetimeFigureOut">
              <a:rPr lang="ru-RU" smtClean="0"/>
              <a:pPr/>
              <a:t>02.10.2018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6BF5-60E9-4A81-9C5A-595FC94584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3211-DD97-4E0B-BB87-E7B26DC89987}" type="datetimeFigureOut">
              <a:rPr lang="ru-RU" smtClean="0"/>
              <a:pPr/>
              <a:t>02.10.2018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6BF5-60E9-4A81-9C5A-595FC94584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3211-DD97-4E0B-BB87-E7B26DC89987}" type="datetimeFigureOut">
              <a:rPr lang="ru-RU" smtClean="0"/>
              <a:pPr/>
              <a:t>02.10.2018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6BF5-60E9-4A81-9C5A-595FC94584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3211-DD97-4E0B-BB87-E7B26DC89987}" type="datetimeFigureOut">
              <a:rPr lang="ru-RU" smtClean="0"/>
              <a:pPr/>
              <a:t>02.10.2018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6BF5-60E9-4A81-9C5A-595FC94584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3211-DD97-4E0B-BB87-E7B26DC89987}" type="datetimeFigureOut">
              <a:rPr lang="ru-RU" smtClean="0"/>
              <a:pPr/>
              <a:t>02.10.2018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6BF5-60E9-4A81-9C5A-595FC94584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3211-DD97-4E0B-BB87-E7B26DC89987}" type="datetimeFigureOut">
              <a:rPr lang="ru-RU" smtClean="0"/>
              <a:pPr/>
              <a:t>02.10.2018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6BF5-60E9-4A81-9C5A-595FC94584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3211-DD97-4E0B-BB87-E7B26DC89987}" type="datetimeFigureOut">
              <a:rPr lang="ru-RU" smtClean="0"/>
              <a:pPr/>
              <a:t>02.10.2018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6BF5-60E9-4A81-9C5A-595FC94584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3211-DD97-4E0B-BB87-E7B26DC89987}" type="datetimeFigureOut">
              <a:rPr lang="ru-RU" smtClean="0"/>
              <a:pPr/>
              <a:t>02.10.2018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6BF5-60E9-4A81-9C5A-595FC94584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63211-DD97-4E0B-BB87-E7B26DC89987}" type="datetimeFigureOut">
              <a:rPr lang="ru-RU" smtClean="0"/>
              <a:pPr/>
              <a:t>02.10.2018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36BF5-60E9-4A81-9C5A-595FC94584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gif"/><Relationship Id="rId3" Type="http://schemas.openxmlformats.org/officeDocument/2006/relationships/image" Target="../media/image11.gif"/><Relationship Id="rId7" Type="http://schemas.openxmlformats.org/officeDocument/2006/relationships/image" Target="../media/image15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gif"/><Relationship Id="rId5" Type="http://schemas.openxmlformats.org/officeDocument/2006/relationships/image" Target="../media/image13.gif"/><Relationship Id="rId4" Type="http://schemas.openxmlformats.org/officeDocument/2006/relationships/image" Target="../media/image12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14504-5694d2f5de87f3c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21566"/>
            <a:ext cx="9144000" cy="690113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57158" y="7316"/>
            <a:ext cx="8358246" cy="249299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Phrasal verbs:</a:t>
            </a:r>
          </a:p>
          <a:p>
            <a:pPr algn="ctr"/>
            <a:r>
              <a:rPr lang="en-US" sz="6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turn</a:t>
            </a:r>
            <a:endParaRPr lang="tr-TR" sz="60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15074" y="3772919"/>
            <a:ext cx="16770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turn into</a:t>
            </a:r>
            <a:endParaRPr lang="ru-RU" sz="3200" b="1" i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00022" y="5201679"/>
            <a:ext cx="18149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turn back</a:t>
            </a:r>
            <a:endParaRPr lang="ru-RU" sz="32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9501379">
            <a:off x="916986" y="2273546"/>
            <a:ext cx="21347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turn off</a:t>
            </a:r>
            <a:endParaRPr lang="ru-RU" sz="3200" b="1" i="1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946620">
            <a:off x="679317" y="3901554"/>
            <a:ext cx="22877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turn up</a:t>
            </a:r>
            <a:endParaRPr lang="ru-RU" sz="32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 rot="20375797">
            <a:off x="6093591" y="2270148"/>
            <a:ext cx="22039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turn down</a:t>
            </a:r>
            <a:endParaRPr lang="ru-RU" sz="32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85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385" decel="100000"/>
                                        <p:tgtEl>
                                          <p:spTgt spid="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385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385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10" grpId="0"/>
      <p:bldP spid="11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14504-5694d2f5de87f3c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901132"/>
          </a:xfrm>
          <a:prstGeom prst="rect">
            <a:avLst/>
          </a:prstGeom>
        </p:spPr>
      </p:pic>
      <p:graphicFrame>
        <p:nvGraphicFramePr>
          <p:cNvPr id="4" name="Схема 3"/>
          <p:cNvGraphicFramePr/>
          <p:nvPr/>
        </p:nvGraphicFramePr>
        <p:xfrm>
          <a:off x="571472" y="642918"/>
          <a:ext cx="785818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530680" y="3691598"/>
            <a:ext cx="22561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отказаться</a:t>
            </a:r>
            <a:endParaRPr lang="ru-RU" sz="28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4624" y="1619896"/>
            <a:ext cx="24386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возвращаться</a:t>
            </a:r>
            <a:endParaRPr lang="ru-RU" sz="28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6805" y="4263102"/>
            <a:ext cx="20578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выключить</a:t>
            </a:r>
            <a:endParaRPr lang="ru-RU" sz="28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57950" y="6049052"/>
            <a:ext cx="2326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становиться</a:t>
            </a:r>
            <a:endParaRPr lang="ru-RU" sz="28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15008" y="714356"/>
            <a:ext cx="33575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появляться, увеличивать звук</a:t>
            </a:r>
            <a:endParaRPr lang="ru-RU" sz="28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12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12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12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12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14504-5694d2f5de87f3c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90113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57158" y="1714488"/>
            <a:ext cx="242889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turn back</a:t>
            </a:r>
          </a:p>
          <a:p>
            <a:endParaRPr lang="ru-RU" sz="28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turn up</a:t>
            </a:r>
          </a:p>
          <a:p>
            <a:endParaRPr lang="ru-RU" sz="28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turn off</a:t>
            </a:r>
          </a:p>
          <a:p>
            <a:endParaRPr lang="ru-RU" sz="28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turn into</a:t>
            </a:r>
          </a:p>
          <a:p>
            <a:endParaRPr lang="ru-RU" sz="28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turn down</a:t>
            </a:r>
          </a:p>
          <a:p>
            <a:endParaRPr lang="en-US" sz="28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F:\картинки\smileys-free-download-141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7543816" y="642918"/>
            <a:ext cx="1028712" cy="504831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85721" y="428604"/>
            <a:ext cx="82868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Match the phrasal verbs to </a:t>
            </a:r>
            <a:r>
              <a:rPr lang="en-US" sz="3600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their </a:t>
            </a:r>
            <a:r>
              <a:rPr lang="ru-RU" sz="3600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definition</a:t>
            </a:r>
            <a:r>
              <a:rPr lang="en-US" sz="3600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ru-RU" sz="3600" b="1" i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85703" y="3405846"/>
            <a:ext cx="12987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become</a:t>
            </a:r>
            <a:endParaRPr lang="ru-RU" sz="28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14744" y="4286256"/>
            <a:ext cx="11224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return</a:t>
            </a:r>
            <a:endParaRPr lang="ru-RU" sz="28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470416" y="1714488"/>
            <a:ext cx="1101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refuse</a:t>
            </a:r>
            <a:endParaRPr lang="ru-RU" sz="28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759858" y="5143512"/>
            <a:ext cx="14550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Switch off</a:t>
            </a:r>
            <a:endParaRPr lang="ru-RU" sz="28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714744" y="2571744"/>
            <a:ext cx="10599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arrive</a:t>
            </a:r>
            <a:endParaRPr lang="ru-RU" sz="28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Leniza\Desktop\helping\люди\CHILDREN\CHILDY\dbfc0b3453705290ae2158c6eb864490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28860" y="1500174"/>
            <a:ext cx="714380" cy="926763"/>
          </a:xfrm>
          <a:prstGeom prst="rect">
            <a:avLst/>
          </a:prstGeom>
          <a:noFill/>
        </p:spPr>
      </p:pic>
      <p:pic>
        <p:nvPicPr>
          <p:cNvPr id="4100" name="Picture 4" descr="C:\Users\Leniza\Desktop\helping\люди\DANCE-MUSIC\elv6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14480" y="2357430"/>
            <a:ext cx="561299" cy="1071570"/>
          </a:xfrm>
          <a:prstGeom prst="rect">
            <a:avLst/>
          </a:prstGeom>
          <a:noFill/>
        </p:spPr>
      </p:pic>
      <p:pic>
        <p:nvPicPr>
          <p:cNvPr id="4101" name="Picture 5" descr="C:\Users\Leniza\Desktop\helping\люди\ЦИРК\Actress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28794" y="4286256"/>
            <a:ext cx="714380" cy="656769"/>
          </a:xfrm>
          <a:prstGeom prst="rect">
            <a:avLst/>
          </a:prstGeom>
          <a:noFill/>
        </p:spPr>
      </p:pic>
      <p:pic>
        <p:nvPicPr>
          <p:cNvPr id="4102" name="Picture 6" descr="C:\Users\Leniza\Desktop\helping\люди\КОМПЫ\OFFICE-COMP\16f0f2ea6a175fff90f346ca0604632b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00232" y="3286124"/>
            <a:ext cx="1147761" cy="939077"/>
          </a:xfrm>
          <a:prstGeom prst="rect">
            <a:avLst/>
          </a:prstGeom>
          <a:noFill/>
        </p:spPr>
      </p:pic>
      <p:pic>
        <p:nvPicPr>
          <p:cNvPr id="4103" name="Picture 7" descr="C:\Users\Leniza\Desktop\helping\люди\ОФИС\a3aa281690c061a4a0702dd1dba005f8.gif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285984" y="5000636"/>
            <a:ext cx="642942" cy="89712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316 2.43293E-6 L 0.38316 2.43293E-6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9" grpId="0"/>
      <p:bldP spid="12" grpId="0"/>
      <p:bldP spid="13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614504-5694d2f5de87f3c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" y="28330"/>
            <a:ext cx="9144000" cy="6901132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-142908" y="428604"/>
            <a:ext cx="942981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Fill in: 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2071678"/>
            <a:ext cx="821537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The quiet little town </a:t>
            </a:r>
            <a:r>
              <a:rPr lang="en-US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turns </a:t>
            </a:r>
            <a:r>
              <a:rPr lang="en-US" sz="28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)............</a:t>
            </a:r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 busy cultural center during carnival time. </a:t>
            </a:r>
          </a:p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We’re too far from home; we can’t </a:t>
            </a:r>
            <a:r>
              <a:rPr lang="en-US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turn 2)............ </a:t>
            </a:r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get the camera now!</a:t>
            </a:r>
            <a:endParaRPr lang="tr-TR" sz="28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I don’t believe how many people </a:t>
            </a:r>
            <a:r>
              <a:rPr lang="en-US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turned 3)............ </a:t>
            </a:r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 the music festival!</a:t>
            </a:r>
            <a:endParaRPr lang="en-US" sz="2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It’s not a good idea to </a:t>
            </a:r>
            <a:r>
              <a:rPr lang="en-US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turn 4)............ </a:t>
            </a:r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their after before you think about it properly..</a:t>
            </a:r>
            <a:endParaRPr lang="en-US" sz="2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Don’t </a:t>
            </a:r>
            <a:r>
              <a:rPr lang="en-US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turn</a:t>
            </a:r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5)............. </a:t>
            </a:r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TV, please. I want to watch the parade. </a:t>
            </a:r>
            <a:endParaRPr lang="en-US" sz="2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94533" y="1977086"/>
            <a:ext cx="7633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22132" y="3691598"/>
            <a:ext cx="5645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up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071802" y="5406110"/>
            <a:ext cx="5981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off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160675" y="4548854"/>
            <a:ext cx="9829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down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190225" y="1285860"/>
            <a:ext cx="881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back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643042" y="1285860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215074" y="1285860"/>
            <a:ext cx="5981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off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857620" y="1285860"/>
            <a:ext cx="9829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down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928926" y="1285860"/>
            <a:ext cx="5645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up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857356" y="1285860"/>
            <a:ext cx="7633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143768" y="2834342"/>
            <a:ext cx="881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back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5" grpId="0"/>
      <p:bldP spid="19" grpId="0"/>
      <p:bldP spid="21" grpId="0"/>
      <p:bldP spid="25" grpId="0"/>
      <p:bldP spid="16" grpId="0"/>
      <p:bldP spid="20" grpId="0"/>
      <p:bldP spid="22" grpId="0"/>
      <p:bldP spid="24" grpId="0"/>
      <p:bldP spid="26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C:\Users\Leniza\Desktop\helping\FOOD\anime sweet\c5cfe68d291d5b60676af60e38d9051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354078"/>
            <a:ext cx="1000132" cy="1141327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00034" y="2071678"/>
            <a:ext cx="81439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1. Don’t </a:t>
            </a:r>
            <a:r>
              <a:rPr lang="en-US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turn </a:t>
            </a:r>
            <a:r>
              <a:rPr lang="en-US" sz="2800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....................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that job, Kate – it’s a great opportunity!</a:t>
            </a:r>
          </a:p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2. She is usually rather quiet, but at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carnavals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she </a:t>
            </a:r>
            <a:r>
              <a:rPr lang="en-US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turns 2) ....................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a real party animal!</a:t>
            </a:r>
            <a:endParaRPr lang="tr-TR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3. Once I leave my house, I never </a:t>
            </a:r>
            <a:r>
              <a:rPr lang="en-US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turn 3) ....................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It’s very bad luck, you know.</a:t>
            </a:r>
          </a:p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4. I hope Jessica </a:t>
            </a:r>
            <a:r>
              <a:rPr lang="en-US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turns 4) ....................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soon.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Turn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the light </a:t>
            </a:r>
            <a:r>
              <a:rPr lang="en-US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5) ....................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I’ll bring in the birthday cake and candles. 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16002" y="1905648"/>
            <a:ext cx="8627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into/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31915" y="1905648"/>
            <a:ext cx="9829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down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00232" y="3262970"/>
            <a:ext cx="7633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16145" y="3262970"/>
            <a:ext cx="6639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/up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764023" y="3643314"/>
            <a:ext cx="881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back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479936" y="3643314"/>
            <a:ext cx="6975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/off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357686" y="4548854"/>
            <a:ext cx="10823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down/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336796" y="4548854"/>
            <a:ext cx="5645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up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71868" y="4977482"/>
            <a:ext cx="9813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back/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408102" y="4977482"/>
            <a:ext cx="5981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off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0" y="-24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Fill in: 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7" name="Picture 3" descr="C:\Users\Leniza\Desktop\helping\люди\natives\a62eabc964a39242fdb9bc6183601e96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14106" y="357166"/>
            <a:ext cx="638641" cy="1609724"/>
          </a:xfrm>
          <a:prstGeom prst="rect">
            <a:avLst/>
          </a:prstGeom>
          <a:noFill/>
        </p:spPr>
      </p:pic>
      <p:pic>
        <p:nvPicPr>
          <p:cNvPr id="1029" name="Picture 5" descr="C:\Users\Leniza\Desktop\helping\люди\COOK\aec74ea91d2a9820e8dd618b52a35058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472" y="526583"/>
            <a:ext cx="1090615" cy="1402219"/>
          </a:xfrm>
          <a:prstGeom prst="rect">
            <a:avLst/>
          </a:prstGeom>
          <a:noFill/>
        </p:spPr>
      </p:pic>
      <p:pic>
        <p:nvPicPr>
          <p:cNvPr id="1030" name="Picture 6" descr="C:\Users\Leniza\Desktop\helping\люди\парни\In_leather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99556" y="428604"/>
            <a:ext cx="891778" cy="1528762"/>
          </a:xfrm>
          <a:prstGeom prst="rect">
            <a:avLst/>
          </a:prstGeom>
          <a:noFill/>
        </p:spPr>
      </p:pic>
      <p:pic>
        <p:nvPicPr>
          <p:cNvPr id="1031" name="Picture 7" descr="C:\Users\Leniza\Desktop\helping\FOOD\anime sweet\foo-cake_birthday2.gif"/>
          <p:cNvPicPr>
            <a:picLocks noChangeAspect="1" noChangeArrowheads="1" noCrop="1"/>
          </p:cNvPicPr>
          <p:nvPr/>
        </p:nvPicPr>
        <p:blipFill>
          <a:blip r:embed="rId7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8082" y="785794"/>
            <a:ext cx="1285884" cy="1285884"/>
          </a:xfrm>
          <a:prstGeom prst="rect">
            <a:avLst/>
          </a:prstGeom>
          <a:noFill/>
        </p:spPr>
      </p:pic>
      <p:pic>
        <p:nvPicPr>
          <p:cNvPr id="1034" name="Picture 10" descr="C:\Users\Leniza\Desktop\helping\люди\PEOPLE-WALKING\35.gif"/>
          <p:cNvPicPr>
            <a:picLocks noChangeAspect="1" noChangeArrowheads="1" noCrop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53374" y="571480"/>
            <a:ext cx="990130" cy="1571636"/>
          </a:xfrm>
          <a:prstGeom prst="rect">
            <a:avLst/>
          </a:prstGeom>
          <a:noFill/>
        </p:spPr>
      </p:pic>
      <p:sp>
        <p:nvSpPr>
          <p:cNvPr id="27" name="Прямоугольник 26"/>
          <p:cNvSpPr/>
          <p:nvPr/>
        </p:nvSpPr>
        <p:spPr>
          <a:xfrm>
            <a:off x="0" y="1214422"/>
            <a:ext cx="70482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0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724036" y="1214422"/>
            <a:ext cx="70482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438548" y="1214422"/>
            <a:ext cx="70482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367374" y="1214422"/>
            <a:ext cx="70482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0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796134" y="1214422"/>
            <a:ext cx="70482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40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14504-5694d2f5de87f3c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21566"/>
            <a:ext cx="9144000" cy="69011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902</TotalTime>
  <Words>270</Words>
  <Application>Microsoft Office PowerPoint</Application>
  <PresentationFormat>Экран (4:3)</PresentationFormat>
  <Paragraphs>70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Valued Acer Customer</dc:creator>
  <cp:lastModifiedBy>Викуля</cp:lastModifiedBy>
  <cp:revision>147</cp:revision>
  <dcterms:created xsi:type="dcterms:W3CDTF">2011-06-07T10:12:22Z</dcterms:created>
  <dcterms:modified xsi:type="dcterms:W3CDTF">2018-10-02T14:05:28Z</dcterms:modified>
</cp:coreProperties>
</file>