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6" r:id="rId9"/>
    <p:sldId id="267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9AFA23-7020-4AE4-99D7-0000218CDEA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33BDF5-C57D-480A-8592-6EBAFA4DEE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mallbay.ru/images2/repin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305800" cy="19812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Портрет </a:t>
            </a:r>
            <a:br>
              <a:rPr lang="ru-RU" sz="7200" b="1" dirty="0" smtClean="0">
                <a:solidFill>
                  <a:srgbClr val="FFFF00"/>
                </a:solidFill>
              </a:rPr>
            </a:br>
            <a:r>
              <a:rPr lang="ru-RU" sz="7200" b="1" dirty="0" smtClean="0">
                <a:solidFill>
                  <a:srgbClr val="FFFF00"/>
                </a:solidFill>
              </a:rPr>
              <a:t>в живописи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3571876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Творчество И.Е. Репина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929198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FFFF00"/>
                </a:solidFill>
              </a:rPr>
              <a:t>Презентация подготовлена:</a:t>
            </a:r>
          </a:p>
          <a:p>
            <a:pPr algn="r"/>
            <a:r>
              <a:rPr lang="ru-RU" b="1" i="1" dirty="0" smtClean="0">
                <a:solidFill>
                  <a:srgbClr val="FFFF00"/>
                </a:solidFill>
              </a:rPr>
              <a:t> преподавателем ИЗО </a:t>
            </a:r>
          </a:p>
          <a:p>
            <a:pPr algn="r"/>
            <a:r>
              <a:rPr lang="ru-RU" b="1" i="1" dirty="0" smtClean="0">
                <a:solidFill>
                  <a:srgbClr val="FFFF00"/>
                </a:solidFill>
              </a:rPr>
              <a:t>МХУ при </a:t>
            </a:r>
            <a:r>
              <a:rPr lang="ru-RU" b="1" i="1" dirty="0" smtClean="0">
                <a:solidFill>
                  <a:srgbClr val="FFFF00"/>
                </a:solidFill>
              </a:rPr>
              <a:t>М</a:t>
            </a:r>
            <a:r>
              <a:rPr lang="ru-RU" b="1" i="1" dirty="0" smtClean="0">
                <a:solidFill>
                  <a:srgbClr val="FFFF00"/>
                </a:solidFill>
              </a:rPr>
              <a:t>ГАТТ «Гжель» </a:t>
            </a:r>
          </a:p>
          <a:p>
            <a:pPr algn="r"/>
            <a:r>
              <a:rPr lang="ru-RU" b="1" i="1" dirty="0" err="1" smtClean="0">
                <a:solidFill>
                  <a:srgbClr val="FFFF00"/>
                </a:solidFill>
              </a:rPr>
              <a:t>Шариповой</a:t>
            </a:r>
            <a:r>
              <a:rPr lang="ru-RU" b="1" i="1" dirty="0" smtClean="0">
                <a:solidFill>
                  <a:srgbClr val="FFFF00"/>
                </a:solidFill>
              </a:rPr>
              <a:t> Е.В.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69 из 6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962065" cy="6572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271462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«Стрекоза»</a:t>
            </a:r>
          </a:p>
          <a:p>
            <a:pPr algn="ctr"/>
            <a:r>
              <a:rPr lang="ru-RU" sz="2400" b="1" dirty="0" smtClean="0"/>
              <a:t>1884 г.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нделе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85728"/>
            <a:ext cx="5195829" cy="6215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714488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Портрет Д.И.Менделеева</a:t>
            </a:r>
          </a:p>
          <a:p>
            <a:pPr algn="ctr"/>
            <a:r>
              <a:rPr lang="ru-RU" sz="2400" b="1" dirty="0" smtClean="0"/>
              <a:t>1885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етья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959496" cy="6472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2714620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Портрет 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П.М. Третьякова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1883 г.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71480"/>
            <a:ext cx="8715436" cy="4953016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000" b="1" dirty="0" smtClean="0"/>
              <a:t>Выполнение портретных зарисовок  любимых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000" b="1" dirty="0" smtClean="0"/>
              <a:t>литературных героев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42852"/>
            <a:ext cx="8043890" cy="5858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Самостоятельная работа</a:t>
            </a:r>
            <a:endParaRPr lang="ru-RU" b="1" dirty="0"/>
          </a:p>
        </p:txBody>
      </p:sp>
      <p:pic>
        <p:nvPicPr>
          <p:cNvPr id="8" name="Рисунок 7" descr="Ассо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000108"/>
            <a:ext cx="2035983" cy="2714644"/>
          </a:xfrm>
          <a:prstGeom prst="rect">
            <a:avLst/>
          </a:prstGeom>
        </p:spPr>
      </p:pic>
      <p:pic>
        <p:nvPicPr>
          <p:cNvPr id="9" name="Рисунок 8" descr="main_57538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857628"/>
            <a:ext cx="1965985" cy="2786082"/>
          </a:xfrm>
          <a:prstGeom prst="rect">
            <a:avLst/>
          </a:prstGeom>
        </p:spPr>
      </p:pic>
      <p:pic>
        <p:nvPicPr>
          <p:cNvPr id="1026" name="Picture 2" descr="C:\Users\111\Desktop\РЕПИН И_Е\sherlock_by_ermitanyongpalits-d9iyqq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8232" y="1428736"/>
            <a:ext cx="2142527" cy="3200055"/>
          </a:xfrm>
          <a:prstGeom prst="rect">
            <a:avLst/>
          </a:prstGeom>
          <a:noFill/>
        </p:spPr>
      </p:pic>
      <p:pic>
        <p:nvPicPr>
          <p:cNvPr id="11" name="Рисунок 10" descr="f0_3641941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429132"/>
            <a:ext cx="2948932" cy="2211699"/>
          </a:xfrm>
          <a:prstGeom prst="rect">
            <a:avLst/>
          </a:prstGeom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1071546"/>
            <a:ext cx="2409409" cy="3245327"/>
          </a:xfrm>
          <a:prstGeom prst="rect">
            <a:avLst/>
          </a:prstGeom>
        </p:spPr>
      </p:pic>
      <p:pic>
        <p:nvPicPr>
          <p:cNvPr id="14" name="Рисунок 13" descr="анн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000504"/>
            <a:ext cx="2174743" cy="2550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И.Е.Репин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(1844 – 1930 </a:t>
            </a:r>
            <a:r>
              <a:rPr lang="ru-RU" sz="4000" b="1" dirty="0" err="1" smtClean="0">
                <a:solidFill>
                  <a:schemeClr val="tx1"/>
                </a:solidFill>
              </a:rPr>
              <a:t>гг</a:t>
            </a:r>
            <a:r>
              <a:rPr lang="ru-RU" sz="4000" b="1" dirty="0" smtClean="0">
                <a:solidFill>
                  <a:schemeClr val="tx1"/>
                </a:solidFill>
              </a:rPr>
              <a:t>)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11\Desktop\РЕПИ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97" y="1928802"/>
            <a:ext cx="2659980" cy="3133729"/>
          </a:xfrm>
          <a:prstGeom prst="rect">
            <a:avLst/>
          </a:prstGeom>
          <a:noFill/>
        </p:spPr>
      </p:pic>
      <p:pic>
        <p:nvPicPr>
          <p:cNvPr id="1027" name="Picture 3" descr="C:\Users\111\Desktop\РЕПИН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93748"/>
            <a:ext cx="2736139" cy="3533035"/>
          </a:xfrm>
          <a:prstGeom prst="rect">
            <a:avLst/>
          </a:prstGeom>
          <a:noFill/>
        </p:spPr>
      </p:pic>
      <p:pic>
        <p:nvPicPr>
          <p:cNvPr id="1028" name="Picture 4" descr="C:\Users\111\Desktop\РЕПИН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1921382"/>
            <a:ext cx="2571768" cy="32588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00826" y="52863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Автопортрет. 1878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143512"/>
            <a:ext cx="2073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Автопортрет. 1887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571501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Автопортрет </a:t>
            </a:r>
          </a:p>
          <a:p>
            <a:pPr algn="ctr"/>
            <a:r>
              <a:rPr lang="ru-RU" dirty="0" smtClean="0"/>
              <a:t>за работой. 1915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pin-burlaki-na-vol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643966" cy="4019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542926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«Бурлаки на Волге». 1873 г.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pin-zaporozh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81100"/>
            <a:ext cx="76200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929330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«Запорожцы пишут письмо турецкому султану» 1880-1891 </a:t>
            </a:r>
            <a:r>
              <a:rPr lang="ru-RU" sz="2000" dirty="0" err="1" smtClean="0"/>
              <a:t>гг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restnyi-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429684" cy="5335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6143644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Крестный ход в Курской губернии 1880—1883 </a:t>
            </a:r>
            <a:r>
              <a:rPr lang="ru-RU" sz="2000" dirty="0" err="1" smtClean="0"/>
              <a:t>гг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лья Ефимович Репин. Портрет писателя Льва Николаевича Толстого. 1887 г. Москва. Государственная Третьяковская галер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246259" cy="61784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2214554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Портрет Л.Н. Толстого</a:t>
            </a:r>
          </a:p>
          <a:p>
            <a:pPr algn="ctr"/>
            <a:r>
              <a:rPr lang="ru-RU" sz="2400" b="1" dirty="0" smtClean="0"/>
              <a:t>1887 г.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85728"/>
            <a:ext cx="4740003" cy="62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357298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Портрет писателя</a:t>
            </a:r>
          </a:p>
          <a:p>
            <a:pPr algn="ctr"/>
            <a:r>
              <a:rPr lang="ru-RU" sz="2400" b="1" dirty="0" smtClean="0"/>
              <a:t> А.Ф. Писемского</a:t>
            </a:r>
          </a:p>
          <a:p>
            <a:pPr algn="ctr"/>
            <a:r>
              <a:rPr lang="ru-RU" sz="2400" b="1" dirty="0" smtClean="0"/>
              <a:t>1880 г.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ианис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14290"/>
            <a:ext cx="6678486" cy="6143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635795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Портрет пианистки Софии </a:t>
            </a:r>
            <a:r>
              <a:rPr lang="ru-RU" b="1" dirty="0" err="1" smtClean="0"/>
              <a:t>Ментер</a:t>
            </a:r>
            <a:r>
              <a:rPr lang="ru-RU" b="1" dirty="0" smtClean="0"/>
              <a:t>. 1887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усорг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75012"/>
            <a:ext cx="4929222" cy="64518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135729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Портрет </a:t>
            </a:r>
          </a:p>
          <a:p>
            <a:pPr algn="ctr"/>
            <a:r>
              <a:rPr lang="ru-RU" sz="2400" b="1" dirty="0" smtClean="0"/>
              <a:t>М.П. Мусоргского</a:t>
            </a:r>
          </a:p>
          <a:p>
            <a:pPr algn="ctr"/>
            <a:r>
              <a:rPr lang="ru-RU" sz="2400" b="1" dirty="0" smtClean="0"/>
              <a:t>1881 г.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430</TotalTime>
  <Words>111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Портрет  в живописи</vt:lpstr>
      <vt:lpstr>И.Е.Репин (1844 – 1930 гг)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Самостоятельная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Графика</dc:title>
  <dc:creator>Шарипова ЕВ</dc:creator>
  <cp:lastModifiedBy>Evgenia</cp:lastModifiedBy>
  <cp:revision>41</cp:revision>
  <dcterms:created xsi:type="dcterms:W3CDTF">2014-09-24T09:35:30Z</dcterms:created>
  <dcterms:modified xsi:type="dcterms:W3CDTF">2024-03-19T13:22:48Z</dcterms:modified>
</cp:coreProperties>
</file>