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3" r:id="rId4"/>
    <p:sldId id="258" r:id="rId5"/>
    <p:sldId id="262" r:id="rId6"/>
    <p:sldId id="264" r:id="rId7"/>
    <p:sldId id="266" r:id="rId8"/>
    <p:sldId id="267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B6C2-7427-4F1E-BC84-76CAF6B4962B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6DD8-066A-4C71-A237-B387947DBE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222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Лоскутная пластика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3" descr="C:\Documents and Settings\Admin\Мои документы\лоскутная техника\S6301941.JPG"/>
          <p:cNvPicPr>
            <a:picLocks noChangeAspect="1" noChangeArrowheads="1"/>
          </p:cNvPicPr>
          <p:nvPr/>
        </p:nvPicPr>
        <p:blipFill>
          <a:blip r:embed="rId2"/>
          <a:srcRect l="14111" t="14844" r="13379"/>
          <a:stretch>
            <a:fillRect/>
          </a:stretch>
        </p:blipFill>
        <p:spPr bwMode="auto">
          <a:xfrm>
            <a:off x="3571868" y="2071678"/>
            <a:ext cx="494743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Мои документы\лоскутная техника\S6301939.JPG"/>
          <p:cNvPicPr>
            <a:picLocks noChangeAspect="1" noChangeArrowheads="1"/>
          </p:cNvPicPr>
          <p:nvPr/>
        </p:nvPicPr>
        <p:blipFill>
          <a:blip r:embed="rId2"/>
          <a:srcRect l="10449" t="15820" r="12646" b="7031"/>
          <a:stretch>
            <a:fillRect/>
          </a:stretch>
        </p:blipFill>
        <p:spPr bwMode="auto">
          <a:xfrm>
            <a:off x="4500562" y="357166"/>
            <a:ext cx="3703020" cy="2786082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Мои документы\лоскутная техника\S6301940.JPG"/>
          <p:cNvPicPr>
            <a:picLocks noChangeAspect="1" noChangeArrowheads="1"/>
          </p:cNvPicPr>
          <p:nvPr/>
        </p:nvPicPr>
        <p:blipFill>
          <a:blip r:embed="rId3"/>
          <a:srcRect l="8984" t="26562" r="9717" b="23633"/>
          <a:stretch>
            <a:fillRect/>
          </a:stretch>
        </p:blipFill>
        <p:spPr bwMode="auto">
          <a:xfrm>
            <a:off x="3071802" y="3571876"/>
            <a:ext cx="5441895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42142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Соединяем две полосы , центральную</a:t>
            </a:r>
          </a:p>
          <a:p>
            <a:r>
              <a:rPr lang="ru-RU" dirty="0" smtClean="0"/>
              <a:t>и нижнюю.</a:t>
            </a:r>
          </a:p>
          <a:p>
            <a:r>
              <a:rPr lang="ru-RU" dirty="0" smtClean="0"/>
              <a:t>Складываем лицевыми сторонами </a:t>
            </a:r>
          </a:p>
          <a:p>
            <a:r>
              <a:rPr lang="ru-RU" dirty="0"/>
              <a:t>в</a:t>
            </a:r>
            <a:r>
              <a:rPr lang="ru-RU" dirty="0" smtClean="0"/>
              <a:t>нутрь, совмещая швы между собой.</a:t>
            </a:r>
          </a:p>
          <a:p>
            <a:r>
              <a:rPr lang="ru-RU" dirty="0" smtClean="0"/>
              <a:t>Сметываем ,стачиваем ширина шва-1см.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357430"/>
            <a:ext cx="3523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Наметку удаляем, разутюживаем.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357562"/>
            <a:ext cx="2362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Соединяем с верхней </a:t>
            </a:r>
          </a:p>
          <a:p>
            <a:r>
              <a:rPr lang="ru-RU" dirty="0"/>
              <a:t>п</a:t>
            </a:r>
            <a:r>
              <a:rPr lang="ru-RU" dirty="0" smtClean="0"/>
              <a:t>олосой, обработка</a:t>
            </a:r>
          </a:p>
          <a:p>
            <a:r>
              <a:rPr lang="ru-RU" dirty="0"/>
              <a:t>а</a:t>
            </a:r>
            <a:r>
              <a:rPr lang="ru-RU" dirty="0" smtClean="0"/>
              <a:t>налогична.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Мои документы\лоскутная техника\S6301941.JPG"/>
          <p:cNvPicPr>
            <a:picLocks noChangeAspect="1" noChangeArrowheads="1"/>
          </p:cNvPicPr>
          <p:nvPr/>
        </p:nvPicPr>
        <p:blipFill>
          <a:blip r:embed="rId2"/>
          <a:srcRect l="14111" t="14844" r="13379"/>
          <a:stretch>
            <a:fillRect/>
          </a:stretch>
        </p:blipFill>
        <p:spPr bwMode="auto">
          <a:xfrm>
            <a:off x="1457499" y="819876"/>
            <a:ext cx="6768752" cy="59619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51781"/>
            <a:ext cx="558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Лицевая сторона подушки в лоскутной технике готова!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лоскутная техника\S6301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14620"/>
            <a:ext cx="4305296" cy="32289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357298"/>
            <a:ext cx="527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 раскрое соблюдаем нить основы 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85728"/>
            <a:ext cx="586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Раскрой деталей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357430"/>
            <a:ext cx="37845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Детали кроя:</a:t>
            </a:r>
          </a:p>
          <a:p>
            <a:r>
              <a:rPr lang="ru-RU" dirty="0" smtClean="0"/>
              <a:t>Синий  квадрат -1 дет</a:t>
            </a:r>
          </a:p>
          <a:p>
            <a:r>
              <a:rPr lang="ru-RU" dirty="0" smtClean="0"/>
              <a:t>Зеленых квадратов-4дет</a:t>
            </a:r>
          </a:p>
          <a:p>
            <a:r>
              <a:rPr lang="ru-RU" dirty="0" smtClean="0"/>
              <a:t>Синих треугольников- 4 дет</a:t>
            </a:r>
          </a:p>
          <a:p>
            <a:r>
              <a:rPr lang="ru-RU" dirty="0" smtClean="0"/>
              <a:t>Зеленых треугольников-4 дет</a:t>
            </a:r>
          </a:p>
          <a:p>
            <a:r>
              <a:rPr lang="ru-RU" dirty="0" smtClean="0"/>
              <a:t>Светло зелёных треугольников-8 дет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643446"/>
            <a:ext cx="3870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изнаночной стороны  накладываем</a:t>
            </a:r>
          </a:p>
          <a:p>
            <a:r>
              <a:rPr lang="ru-RU" dirty="0" smtClean="0"/>
              <a:t> шаблон выкройки, обводим мелом.</a:t>
            </a:r>
          </a:p>
          <a:p>
            <a:r>
              <a:rPr lang="ru-RU" dirty="0" smtClean="0"/>
              <a:t>Делаем припуски для обработки</a:t>
            </a:r>
          </a:p>
          <a:p>
            <a:r>
              <a:rPr lang="ru-RU" dirty="0" smtClean="0"/>
              <a:t>-1 см, выкраиваем.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лоскутная техника\S6301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071" y="428604"/>
            <a:ext cx="2667018" cy="2000264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лоскутная техника\S6301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642918"/>
            <a:ext cx="2590784" cy="194308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лоскутная техника\S6301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2667019" cy="2000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26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Проверить детали кроя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Documents and Settings\Admin\Мои документы\лоскутная техника\S6301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2762270" cy="2071702"/>
          </a:xfrm>
          <a:prstGeom prst="rect">
            <a:avLst/>
          </a:prstGeom>
          <a:noFill/>
        </p:spPr>
      </p:pic>
      <p:pic>
        <p:nvPicPr>
          <p:cNvPr id="8" name="Picture 3" descr="C:\Documents and Settings\Admin\Мои документы\лоскутная техника\S63019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857496"/>
            <a:ext cx="5091114" cy="3818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лоскутная техника\S630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3900481" cy="2925361"/>
          </a:xfrm>
          <a:prstGeom prst="rect">
            <a:avLst/>
          </a:prstGeom>
          <a:noFill/>
        </p:spPr>
      </p:pic>
      <p:pic>
        <p:nvPicPr>
          <p:cNvPr id="3" name="Picture 3" descr="C:\Documents and Settings\Admin\Мои документы\лоскутная техника\S630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3810027" cy="2857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6680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Обработка деталей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4136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Соединяем сегментами</a:t>
            </a:r>
          </a:p>
          <a:p>
            <a:r>
              <a:rPr lang="ru-RU" dirty="0" smtClean="0"/>
              <a:t>Складываем 4 треугольника по рисунку.</a:t>
            </a:r>
          </a:p>
          <a:p>
            <a:r>
              <a:rPr lang="ru-RU" dirty="0" smtClean="0"/>
              <a:t>Соединяем </a:t>
            </a:r>
            <a:r>
              <a:rPr lang="ru-RU" dirty="0" smtClean="0"/>
              <a:t>2 треугольника </a:t>
            </a:r>
            <a:r>
              <a:rPr lang="ru-RU" dirty="0" smtClean="0"/>
              <a:t>,лицевыми </a:t>
            </a:r>
          </a:p>
          <a:p>
            <a:r>
              <a:rPr lang="ru-RU" dirty="0" smtClean="0"/>
              <a:t>сторонами внутрь. Сметываем- 1см </a:t>
            </a:r>
          </a:p>
          <a:p>
            <a:r>
              <a:rPr lang="ru-RU" dirty="0" smtClean="0"/>
              <a:t>Стачиваем наметку удаляем, </a:t>
            </a:r>
          </a:p>
          <a:p>
            <a:r>
              <a:rPr lang="ru-RU" dirty="0" smtClean="0"/>
              <a:t>разутюживаем.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Мои документы\лоскутная техника\S6301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85992"/>
            <a:ext cx="5376866" cy="4032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714356"/>
            <a:ext cx="8239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Соединяем два больших треугольника, лицевыми сторонами</a:t>
            </a:r>
          </a:p>
          <a:p>
            <a:r>
              <a:rPr lang="ru-RU" sz="2400" dirty="0" smtClean="0"/>
              <a:t> внутрь, совмещая центр больших треугольников.</a:t>
            </a:r>
          </a:p>
          <a:p>
            <a:r>
              <a:rPr lang="ru-RU" sz="2400" dirty="0" smtClean="0"/>
              <a:t> Сметываем, стачиваем, наметку удаляем разутюживаем.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лоскутная техника\S630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805230" cy="2853923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лоскутная техника\S6301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090982" cy="30682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642918"/>
            <a:ext cx="3290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Таким способом обрабатываем</a:t>
            </a:r>
          </a:p>
          <a:p>
            <a:r>
              <a:rPr lang="ru-RU" dirty="0" smtClean="0"/>
              <a:t>4 </a:t>
            </a:r>
            <a:r>
              <a:rPr lang="ru-RU" dirty="0" err="1" smtClean="0"/>
              <a:t>сигмента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Каждый сигмент состоит из </a:t>
            </a:r>
          </a:p>
          <a:p>
            <a:r>
              <a:rPr lang="ru-RU" dirty="0" smtClean="0"/>
              <a:t>4 треугольников.</a:t>
            </a:r>
          </a:p>
          <a:p>
            <a:endParaRPr lang="ru-RU" dirty="0"/>
          </a:p>
        </p:txBody>
      </p:sp>
      <p:pic>
        <p:nvPicPr>
          <p:cNvPr id="5" name="Picture 2" descr="C:\Documents and Settings\Admin\Мои документы\лоскутная техника\S6301932.JPG"/>
          <p:cNvPicPr>
            <a:picLocks noChangeAspect="1" noChangeArrowheads="1"/>
          </p:cNvPicPr>
          <p:nvPr/>
        </p:nvPicPr>
        <p:blipFill>
          <a:blip r:embed="rId4"/>
          <a:srcRect l="10650" t="1121" r="5269" b="1345"/>
          <a:stretch>
            <a:fillRect/>
          </a:stretch>
        </p:blipFill>
        <p:spPr bwMode="auto">
          <a:xfrm>
            <a:off x="428596" y="2500306"/>
            <a:ext cx="3786214" cy="3294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лоскутная техника\S6301934.JPG"/>
          <p:cNvPicPr>
            <a:picLocks noChangeAspect="1" noChangeArrowheads="1"/>
          </p:cNvPicPr>
          <p:nvPr/>
        </p:nvPicPr>
        <p:blipFill>
          <a:blip r:embed="rId2"/>
          <a:srcRect l="-1270" t="13867" r="195" b="19726"/>
          <a:stretch>
            <a:fillRect/>
          </a:stretch>
        </p:blipFill>
        <p:spPr bwMode="auto">
          <a:xfrm>
            <a:off x="3071802" y="3714752"/>
            <a:ext cx="5654108" cy="2786082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Мои документы\лоскутная техника\S6301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3948106" cy="2961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00042"/>
            <a:ext cx="43462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столе разложить эскиз подушки из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деталей, проверить правильность сборки.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928802"/>
            <a:ext cx="44258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Соединяем следующий блок  ( 3 квадрата)</a:t>
            </a:r>
          </a:p>
          <a:p>
            <a:r>
              <a:rPr lang="ru-RU" dirty="0" smtClean="0"/>
              <a:t>Берем зелёный квадрат и квадрат </a:t>
            </a:r>
          </a:p>
          <a:p>
            <a:r>
              <a:rPr lang="ru-RU" dirty="0"/>
              <a:t>с</a:t>
            </a:r>
            <a:r>
              <a:rPr lang="ru-RU" dirty="0" smtClean="0"/>
              <a:t>остоящий из треугольников, складываем</a:t>
            </a:r>
          </a:p>
          <a:p>
            <a:r>
              <a:rPr lang="ru-RU" dirty="0"/>
              <a:t>л</a:t>
            </a:r>
            <a:r>
              <a:rPr lang="ru-RU" dirty="0" smtClean="0"/>
              <a:t>ицевыми сторонами внутрь . Срезы </a:t>
            </a:r>
          </a:p>
          <a:p>
            <a:r>
              <a:rPr lang="ru-RU" dirty="0" smtClean="0"/>
              <a:t> совмещаем , сметываем ширина шва-1см.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000504"/>
            <a:ext cx="265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Стачиваем, наметку</a:t>
            </a:r>
          </a:p>
          <a:p>
            <a:r>
              <a:rPr lang="ru-RU" dirty="0"/>
              <a:t>у</a:t>
            </a:r>
            <a:r>
              <a:rPr lang="ru-RU" dirty="0" smtClean="0"/>
              <a:t>даляем, разутюживаем.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Мои документы\лоскутная техника\S6301936.JPG"/>
          <p:cNvPicPr>
            <a:picLocks noChangeAspect="1" noChangeArrowheads="1"/>
          </p:cNvPicPr>
          <p:nvPr/>
        </p:nvPicPr>
        <p:blipFill>
          <a:blip r:embed="rId2" cstate="print"/>
          <a:srcRect l="6054" t="21680" r="14844" b="14843"/>
          <a:stretch>
            <a:fillRect/>
          </a:stretch>
        </p:blipFill>
        <p:spPr bwMode="auto">
          <a:xfrm>
            <a:off x="3923928" y="116631"/>
            <a:ext cx="5027468" cy="3025791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лоскутная техника\S6301937.JPG"/>
          <p:cNvPicPr>
            <a:picLocks noChangeAspect="1" noChangeArrowheads="1"/>
          </p:cNvPicPr>
          <p:nvPr/>
        </p:nvPicPr>
        <p:blipFill>
          <a:blip r:embed="rId3"/>
          <a:srcRect l="1660" t="22656" r="-537" b="23633"/>
          <a:stretch>
            <a:fillRect/>
          </a:stretch>
        </p:blipFill>
        <p:spPr bwMode="auto">
          <a:xfrm>
            <a:off x="467543" y="3284984"/>
            <a:ext cx="8568953" cy="34910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785794"/>
            <a:ext cx="3382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Соединяем  следующий квадрат</a:t>
            </a:r>
          </a:p>
          <a:p>
            <a:r>
              <a:rPr lang="ru-RU" dirty="0"/>
              <a:t>а</a:t>
            </a:r>
            <a:r>
              <a:rPr lang="ru-RU" dirty="0" smtClean="0"/>
              <a:t>налогично.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лоскутная техника\S6301935.JPG"/>
          <p:cNvPicPr>
            <a:picLocks noChangeAspect="1" noChangeArrowheads="1"/>
          </p:cNvPicPr>
          <p:nvPr/>
        </p:nvPicPr>
        <p:blipFill>
          <a:blip r:embed="rId2"/>
          <a:srcRect l="-1270" t="19726" r="-537" b="20703"/>
          <a:stretch>
            <a:fillRect/>
          </a:stretch>
        </p:blipFill>
        <p:spPr bwMode="auto">
          <a:xfrm>
            <a:off x="3463521" y="74803"/>
            <a:ext cx="5209117" cy="2286016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Мои документы\лоскутная техника\S630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7460" y="2780928"/>
            <a:ext cx="5105178" cy="38288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71480"/>
            <a:ext cx="263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Соединяем квадраты по </a:t>
            </a:r>
          </a:p>
          <a:p>
            <a:r>
              <a:rPr lang="ru-RU" dirty="0"/>
              <a:t>с</a:t>
            </a:r>
            <a:r>
              <a:rPr lang="ru-RU" dirty="0" smtClean="0"/>
              <a:t>ередине.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861048"/>
            <a:ext cx="3106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Получилось три полосы</a:t>
            </a:r>
          </a:p>
          <a:p>
            <a:r>
              <a:rPr lang="ru-RU" dirty="0"/>
              <a:t>с</a:t>
            </a:r>
            <a:r>
              <a:rPr lang="ru-RU" dirty="0" smtClean="0"/>
              <a:t>остоящие из трех квадратов.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230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Вера</cp:lastModifiedBy>
  <cp:revision>8</cp:revision>
  <dcterms:created xsi:type="dcterms:W3CDTF">2015-03-30T02:52:27Z</dcterms:created>
  <dcterms:modified xsi:type="dcterms:W3CDTF">2015-10-17T13:44:05Z</dcterms:modified>
</cp:coreProperties>
</file>