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4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32656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Проект учебного занятия</a:t>
            </a:r>
            <a:br>
              <a:rPr lang="ru-RU" sz="4000" b="1" dirty="0" smtClean="0"/>
            </a:br>
            <a:r>
              <a:rPr lang="ru-RU" sz="4000" b="1" dirty="0" smtClean="0"/>
              <a:t>«Игровая Коми- Пермяцкая кукла»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336704" cy="2016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Выполнила: </a:t>
            </a:r>
            <a:r>
              <a:rPr lang="ru-RU" sz="2400" dirty="0" err="1" smtClean="0"/>
              <a:t>Калабина</a:t>
            </a:r>
            <a:r>
              <a:rPr lang="ru-RU" sz="2400" dirty="0" smtClean="0"/>
              <a:t> Елена Андреевна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волос и повязывание платка</a:t>
            </a:r>
            <a:endParaRPr lang="ru-RU" dirty="0"/>
          </a:p>
        </p:txBody>
      </p:sp>
      <p:pic>
        <p:nvPicPr>
          <p:cNvPr id="6" name="Picture 3" descr="F:\фото 15 апр2016\20160415_15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097880" cy="514353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051720" y="2420888"/>
            <a:ext cx="5873080" cy="40530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Результаты выполнения работ учащимися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  <p:pic>
        <p:nvPicPr>
          <p:cNvPr id="1026" name="Picture 2" descr="F:\фото 15 апр2016\20160415_151644.jpg"/>
          <p:cNvPicPr>
            <a:picLocks noChangeAspect="1" noChangeArrowheads="1"/>
          </p:cNvPicPr>
          <p:nvPr/>
        </p:nvPicPr>
        <p:blipFill>
          <a:blip r:embed="rId2" cstate="print"/>
          <a:srcRect t="18333" b="10000"/>
          <a:stretch>
            <a:fillRect/>
          </a:stretch>
        </p:blipFill>
        <p:spPr bwMode="auto">
          <a:xfrm rot="10800000">
            <a:off x="827584" y="1628800"/>
            <a:ext cx="705678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фото 15 апр2016\20160415_1516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260648"/>
            <a:ext cx="8424935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приобрели практическое знание по выполнению игровой «Коми – Пермяцкой куклы».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Познакомились с историей возникновения традиционной народной куклы.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Познакомились с поэтапным изготовлением куклы (все обучающиеся выполнили игровую Коми-Пермяцкую куклу в полном объеме за отведенное время).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игровой куклы выполнено, но имеются незначительные погрешности (неаккуратно повязана юбка и платок).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12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476672"/>
            <a:ext cx="8183880" cy="5904656"/>
          </a:xfrm>
        </p:spPr>
        <p:txBody>
          <a:bodyPr/>
          <a:lstStyle/>
          <a:p>
            <a:r>
              <a:rPr lang="ru-RU" sz="4000" b="1" dirty="0" smtClean="0"/>
              <a:t>Цель проекта </a:t>
            </a:r>
            <a:r>
              <a:rPr lang="ru-RU" sz="4000" dirty="0" smtClean="0"/>
              <a:t>: формирование знаний и умений у учащихся по созданию игровой Коми- Пермяцкой куклы и приобщение к творчеству.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Поставленные задачи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Познакомить учащихся с историей возникновения традиционной народной куклы.</a:t>
            </a:r>
          </a:p>
          <a:p>
            <a:r>
              <a:rPr lang="ru-RU" dirty="0" smtClean="0"/>
              <a:t>Познакомить учащихся с поэтапным изготовлением куклы в материале.</a:t>
            </a:r>
          </a:p>
          <a:p>
            <a:r>
              <a:rPr lang="ru-RU" dirty="0" smtClean="0"/>
              <a:t>Развивать у детей творческие способности, стремление изготавливать народные игрушки.</a:t>
            </a:r>
          </a:p>
          <a:p>
            <a:r>
              <a:rPr lang="ru-RU" dirty="0" smtClean="0"/>
              <a:t>Воспитывать аккуратность в работе.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</a:t>
            </a:r>
          </a:p>
          <a:p>
            <a:pPr>
              <a:buNone/>
            </a:pPr>
            <a:r>
              <a:rPr lang="ru-RU" b="1" dirty="0" smtClean="0"/>
              <a:t>    Фотографии образцов изделий</a:t>
            </a:r>
            <a:endParaRPr lang="ru-RU" b="1" dirty="0"/>
          </a:p>
        </p:txBody>
      </p:sp>
      <p:pic>
        <p:nvPicPr>
          <p:cNvPr id="1029" name="Picture 5" descr="H:\DCIM\Camera\IMG_20160426_125933.jpg"/>
          <p:cNvPicPr>
            <a:picLocks noChangeAspect="1" noChangeArrowheads="1"/>
          </p:cNvPicPr>
          <p:nvPr/>
        </p:nvPicPr>
        <p:blipFill>
          <a:blip r:embed="rId2" cstate="print"/>
          <a:srcRect l="15714" t="22104" r="14285" b="13684"/>
          <a:stretch>
            <a:fillRect/>
          </a:stretch>
        </p:blipFill>
        <p:spPr bwMode="auto">
          <a:xfrm>
            <a:off x="285720" y="1500174"/>
            <a:ext cx="4016924" cy="5143536"/>
          </a:xfrm>
          <a:prstGeom prst="rect">
            <a:avLst/>
          </a:prstGeom>
          <a:noFill/>
        </p:spPr>
      </p:pic>
      <p:pic>
        <p:nvPicPr>
          <p:cNvPr id="1030" name="Picture 6" descr="H:\DCIM\Camera\IMG_20160426_125948.jpg"/>
          <p:cNvPicPr>
            <a:picLocks noChangeAspect="1" noChangeArrowheads="1"/>
          </p:cNvPicPr>
          <p:nvPr/>
        </p:nvPicPr>
        <p:blipFill>
          <a:blip r:embed="rId3" cstate="print"/>
          <a:srcRect l="12651" t="15000" r="21084" b="8333"/>
          <a:stretch>
            <a:fillRect/>
          </a:stretch>
        </p:blipFill>
        <p:spPr bwMode="auto">
          <a:xfrm rot="16200000">
            <a:off x="4363478" y="2351638"/>
            <a:ext cx="5203388" cy="350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Оборудованные места</a:t>
            </a:r>
            <a:endParaRPr lang="ru-RU" dirty="0"/>
          </a:p>
        </p:txBody>
      </p:sp>
      <p:pic>
        <p:nvPicPr>
          <p:cNvPr id="2050" name="Picture 2" descr="F:\фото 15 апр2016\20160415_141631 -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9837" r="57276" b="13078"/>
          <a:stretch>
            <a:fillRect/>
          </a:stretch>
        </p:blipFill>
        <p:spPr bwMode="auto">
          <a:xfrm>
            <a:off x="1763688" y="1075444"/>
            <a:ext cx="4536504" cy="559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Ход урока</a:t>
            </a:r>
            <a:br>
              <a:rPr lang="ru-RU" dirty="0" smtClean="0"/>
            </a:br>
            <a:r>
              <a:rPr lang="ru-RU" dirty="0" smtClean="0"/>
              <a:t>Знакомство с традиционными народными куклами</a:t>
            </a:r>
            <a:endParaRPr lang="ru-RU" dirty="0"/>
          </a:p>
        </p:txBody>
      </p:sp>
      <p:pic>
        <p:nvPicPr>
          <p:cNvPr id="5123" name="Picture 3" descr="F:\фото 15 апр2016\20160415_14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1656" y="1793432"/>
            <a:ext cx="3960440" cy="4671616"/>
          </a:xfrm>
          <a:prstGeom prst="rect">
            <a:avLst/>
          </a:prstGeom>
          <a:noFill/>
        </p:spPr>
      </p:pic>
      <p:pic>
        <p:nvPicPr>
          <p:cNvPr id="6" name="Picture 3" descr="F:\фото 15 апр2016\20160415_141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93432"/>
            <a:ext cx="4104456" cy="46805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 15 апр2016\20160415_142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55219" cy="4968552"/>
          </a:xfrm>
          <a:prstGeom prst="rect">
            <a:avLst/>
          </a:prstGeom>
          <a:noFill/>
        </p:spPr>
      </p:pic>
      <p:pic>
        <p:nvPicPr>
          <p:cNvPr id="5" name="Picture 2" descr="F:\фото 15 апр2016\20160415_141600.jpg"/>
          <p:cNvPicPr>
            <a:picLocks noChangeAspect="1" noChangeArrowheads="1"/>
          </p:cNvPicPr>
          <p:nvPr/>
        </p:nvPicPr>
        <p:blipFill>
          <a:blip r:embed="rId3" cstate="print"/>
          <a:srcRect r="32424"/>
          <a:stretch>
            <a:fillRect/>
          </a:stretch>
        </p:blipFill>
        <p:spPr bwMode="auto">
          <a:xfrm>
            <a:off x="4636149" y="692696"/>
            <a:ext cx="376305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Поэтапное выполнение работ учащимися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Конструктивная сборка туловища и оформление головы и рук</a:t>
            </a:r>
            <a:endParaRPr lang="ru-RU" dirty="0"/>
          </a:p>
        </p:txBody>
      </p:sp>
      <p:pic>
        <p:nvPicPr>
          <p:cNvPr id="3074" name="Picture 2" descr="F:\фото 15 апр2016\20160415_14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92488" cy="4896544"/>
          </a:xfrm>
          <a:prstGeom prst="rect">
            <a:avLst/>
          </a:prstGeom>
          <a:noFill/>
        </p:spPr>
      </p:pic>
      <p:pic>
        <p:nvPicPr>
          <p:cNvPr id="3075" name="Picture 3" descr="F:\фото 15 апр2016\20160415_143431.jpg"/>
          <p:cNvPicPr>
            <a:picLocks noChangeAspect="1" noChangeArrowheads="1"/>
          </p:cNvPicPr>
          <p:nvPr/>
        </p:nvPicPr>
        <p:blipFill>
          <a:blip r:embed="rId3" cstate="print"/>
          <a:srcRect r="14583"/>
          <a:stretch>
            <a:fillRect/>
          </a:stretch>
        </p:blipFill>
        <p:spPr bwMode="auto">
          <a:xfrm>
            <a:off x="4849688" y="1831798"/>
            <a:ext cx="3898776" cy="490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Оформление юбки  </a:t>
            </a:r>
            <a:endParaRPr lang="ru-RU" dirty="0"/>
          </a:p>
        </p:txBody>
      </p:sp>
      <p:pic>
        <p:nvPicPr>
          <p:cNvPr id="7170" name="Picture 2" descr="F:\фото 15 апр2016\20160415_1457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04456" cy="4945633"/>
          </a:xfrm>
          <a:prstGeom prst="rect">
            <a:avLst/>
          </a:prstGeom>
          <a:noFill/>
        </p:spPr>
      </p:pic>
      <p:pic>
        <p:nvPicPr>
          <p:cNvPr id="7172" name="Picture 4" descr="F:\фото 15 апр2016\20160415_150841.jpg"/>
          <p:cNvPicPr>
            <a:picLocks noChangeAspect="1" noChangeArrowheads="1"/>
          </p:cNvPicPr>
          <p:nvPr/>
        </p:nvPicPr>
        <p:blipFill>
          <a:blip r:embed="rId3" cstate="print"/>
          <a:srcRect t="19328" r="22569"/>
          <a:stretch>
            <a:fillRect/>
          </a:stretch>
        </p:blipFill>
        <p:spPr bwMode="auto">
          <a:xfrm>
            <a:off x="4530203" y="1141313"/>
            <a:ext cx="406101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</TotalTime>
  <Words>158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Проект учебного занятия «Игровая Коми- Пермяцкая кукла»</vt:lpstr>
      <vt:lpstr>Слайд 2</vt:lpstr>
      <vt:lpstr>Слайд 3</vt:lpstr>
      <vt:lpstr>Слайд 4</vt:lpstr>
      <vt:lpstr>Оборудованные места</vt:lpstr>
      <vt:lpstr>Ход урока Знакомство с традиционными народными куклами</vt:lpstr>
      <vt:lpstr>Слайд 7</vt:lpstr>
      <vt:lpstr>Слайд 8</vt:lpstr>
      <vt:lpstr>Оформление юбки  </vt:lpstr>
      <vt:lpstr>Оформление волос и повязывание платка</vt:lpstr>
      <vt:lpstr>Слайд 11</vt:lpstr>
      <vt:lpstr>Слайд 12</vt:lpstr>
      <vt:lpstr>Результаты учащихся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Коми- Пермяцкая кукла»</dc:title>
  <dc:creator>Миша</dc:creator>
  <cp:lastModifiedBy>Леночка</cp:lastModifiedBy>
  <cp:revision>27</cp:revision>
  <dcterms:created xsi:type="dcterms:W3CDTF">2016-04-25T13:21:00Z</dcterms:created>
  <dcterms:modified xsi:type="dcterms:W3CDTF">2018-01-13T14:06:21Z</dcterms:modified>
</cp:coreProperties>
</file>