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71" r:id="rId5"/>
    <p:sldId id="272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660"/>
  </p:normalViewPr>
  <p:slideViewPr>
    <p:cSldViewPr>
      <p:cViewPr varScale="1">
        <p:scale>
          <a:sx n="61" d="100"/>
          <a:sy n="61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26F802-5850-4AFB-8814-52EB14D10F1A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19F408-5CAB-49A5-94A7-B2033908E71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568952" cy="6480720"/>
          </a:xfrm>
        </p:spPr>
        <p:txBody>
          <a:bodyPr>
            <a:normAutofit/>
          </a:bodyPr>
          <a:lstStyle/>
          <a:p>
            <a:pPr algn="r"/>
            <a:r>
              <a:rPr lang="ru-RU" sz="3600" b="1" i="1" dirty="0" smtClean="0">
                <a:solidFill>
                  <a:srgbClr val="00B050"/>
                </a:solidFill>
              </a:rPr>
              <a:t>«Развитие художественного восприятия цвета у детей младшего школьного возраста»</a:t>
            </a:r>
            <a:br>
              <a:rPr lang="ru-RU" sz="3600" b="1" i="1" dirty="0" smtClean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/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b="1" i="1" dirty="0" smtClean="0">
                <a:solidFill>
                  <a:srgbClr val="00B050"/>
                </a:solidFill>
              </a:rPr>
              <a:t/>
            </a:r>
            <a:br>
              <a:rPr lang="ru-RU" b="1" i="1" dirty="0" smtClean="0">
                <a:solidFill>
                  <a:srgbClr val="00B050"/>
                </a:solidFill>
              </a:rPr>
            </a:br>
            <a:r>
              <a:rPr lang="ru-RU" b="1" i="1" dirty="0">
                <a:solidFill>
                  <a:srgbClr val="00B050"/>
                </a:solidFill>
              </a:rPr>
              <a:t/>
            </a:r>
            <a:br>
              <a:rPr lang="ru-RU" b="1" i="1" dirty="0">
                <a:solidFill>
                  <a:srgbClr val="00B05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Выполнила: Кучма Е.А.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преподаватель ИЗО 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МБУДО Егорлыкская ДШИ</a:t>
            </a:r>
            <a:r>
              <a:rPr lang="ru-RU" sz="3100" b="1" i="1" dirty="0" smtClean="0">
                <a:solidFill>
                  <a:srgbClr val="00B050"/>
                </a:solidFill>
              </a:rPr>
              <a:t/>
            </a:r>
            <a:br>
              <a:rPr lang="ru-RU" sz="3100" b="1" i="1" dirty="0" smtClean="0">
                <a:solidFill>
                  <a:srgbClr val="00B050"/>
                </a:solidFill>
              </a:rPr>
            </a:br>
            <a:endParaRPr lang="ru-RU" sz="31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0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811" y="188640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3) Холодный - теплый. </a:t>
            </a:r>
            <a:endParaRPr lang="ru-RU" dirty="0"/>
          </a:p>
          <a:p>
            <a:r>
              <a:rPr lang="ru-RU" dirty="0"/>
              <a:t>	При изучении малого цветового круга ученикам предлагается задание: смешивая синий цвет с белым закрасить лист волнистыми </a:t>
            </a:r>
            <a:r>
              <a:rPr lang="ru-RU" dirty="0" smtClean="0"/>
              <a:t>полосами </a:t>
            </a:r>
            <a:r>
              <a:rPr lang="ru-RU" dirty="0"/>
              <a:t>с постепенным переходом от темно- синего к светло- голубому</a:t>
            </a:r>
          </a:p>
          <a:p>
            <a:r>
              <a:rPr lang="ru-RU" dirty="0"/>
              <a:t>	Второе задание: поступить так же с желтым цветом. Полученные работы  сравниваем и обсуждаем "что же у нас получилось?". Абстрактные волнистые </a:t>
            </a:r>
            <a:r>
              <a:rPr lang="ru-RU" dirty="0" smtClean="0"/>
              <a:t>полосы </a:t>
            </a:r>
            <a:r>
              <a:rPr lang="ru-RU" dirty="0"/>
              <a:t>могут превратиться в ночное  небо, морские волны, пустынные барханы и т.д. Дети убеждаются, что даже один цвет дает нам возможность для изображения.</a:t>
            </a:r>
          </a:p>
        </p:txBody>
      </p:sp>
      <p:pic>
        <p:nvPicPr>
          <p:cNvPr id="7170" name="Picture 2" descr="\\Alex\маме\фотки для презентации\обработать\IMG_20170319_192325_HD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140968"/>
            <a:ext cx="384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\\Alex\маме\фотки для презентации\обработать\IMG_20170319_192338_HD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5600" y="3140968"/>
            <a:ext cx="384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90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82013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4) Светлый – темный. </a:t>
            </a:r>
            <a:endParaRPr lang="ru-RU" dirty="0"/>
          </a:p>
          <a:p>
            <a:r>
              <a:rPr lang="ru-RU" dirty="0"/>
              <a:t>	Игра - сказка "Свет и Тень". Знойным летом по макушкам деревьев скользит лучик - это братец Свет. От него убегает сестрица тень. "Где она прячется?". Предлагаю детям найти тень на разных предметах. Нарисуем деревья, </a:t>
            </a:r>
            <a:r>
              <a:rPr lang="ru-RU" dirty="0" smtClean="0"/>
              <a:t>дома </a:t>
            </a:r>
            <a:r>
              <a:rPr lang="ru-RU" dirty="0"/>
              <a:t>и густые синие </a:t>
            </a:r>
            <a:r>
              <a:rPr lang="ru-RU" dirty="0" err="1"/>
              <a:t>тени.Палитра</a:t>
            </a:r>
            <a:r>
              <a:rPr lang="ru-RU" dirty="0"/>
              <a:t> цвета ограничена желтым ,синим ,белым .</a:t>
            </a:r>
          </a:p>
        </p:txBody>
      </p:sp>
      <p:pic>
        <p:nvPicPr>
          <p:cNvPr id="8194" name="Picture 2" descr="\\Alex\маме\фотки для презентации\обработать\IMG_20170319_192351_HD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7870" y="2276872"/>
            <a:ext cx="5664203" cy="424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73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843" y="116632"/>
            <a:ext cx="471519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5) Контраст – нюанс.</a:t>
            </a:r>
            <a:endParaRPr lang="ru-RU" dirty="0"/>
          </a:p>
          <a:p>
            <a:r>
              <a:rPr lang="ru-RU" b="1" dirty="0"/>
              <a:t>	</a:t>
            </a:r>
            <a:r>
              <a:rPr lang="ru-RU" dirty="0"/>
              <a:t>Контраст - это противоположность. Для изучения явления цветового контраста предлагаю детям такое задание: костер в ночи. Языки пламени рисуем желтым, оранжевым, оттенками красного цвета. А какой цвет возьмем для фона? В цветовом круге напротив желтого лежит фиолетовый цвет. Проверим, как поведет себя желтый цвет рядом с фиолетовым, синим, черным. Готовые работы вывешиваем и обсуждаем - чей костер самый яркий и теплый. </a:t>
            </a:r>
          </a:p>
          <a:p>
            <a:r>
              <a:rPr lang="ru-RU" dirty="0"/>
              <a:t>	Изучаем нюанс, выполняя такие задания: желтые груши на желтой скатерти, красные яблоки на красном подносе и т.д. Ограничение цветовой палитры до двух- трех цветов создает предпосылки для поиска оттенков и использования их в работе. В этом задании используем желтый, охру, белый или красный, желтый.</a:t>
            </a:r>
          </a:p>
        </p:txBody>
      </p:sp>
      <p:pic>
        <p:nvPicPr>
          <p:cNvPr id="9219" name="Picture 3" descr="\\Alex\маме\фотки для презентации\обработать\IMG_20170319_192400_HD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116632"/>
            <a:ext cx="3602120" cy="2701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\\Alex\маме\фотки для презентации\обработать\IMG_20170319_192411_HD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2924944"/>
            <a:ext cx="3625189" cy="271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7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6) Глухой – звонкий. </a:t>
            </a:r>
            <a:endParaRPr lang="ru-RU" dirty="0" smtClean="0"/>
          </a:p>
          <a:p>
            <a:r>
              <a:rPr lang="ru-RU" dirty="0"/>
              <a:t>«Звонкий» цвет- это цвета </a:t>
            </a:r>
            <a:r>
              <a:rPr lang="ru-RU" dirty="0" err="1"/>
              <a:t>чистые,не</a:t>
            </a:r>
            <a:r>
              <a:rPr lang="ru-RU" dirty="0"/>
              <a:t> смешанные. К «звонкому» цвету прибавили черную краску - и цвет стал мрачным, опасным, как грозовые тучи; соединим «звонкий» с белой краской - он станет нежным, ласковым или грустным</a:t>
            </a:r>
            <a:r>
              <a:rPr lang="ru-RU" i="1" dirty="0" smtClean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10243" name="Picture 3" descr="\\Alex\маме\фотки для презентации\обработать\IMG_20170319_192438_HD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4469221" cy="360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\\Alex\маме\фотки для презентации\обработать\IMG_20170319_192448_HD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1852825"/>
            <a:ext cx="338413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08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548" y="836712"/>
            <a:ext cx="39604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7) Веселый – грустный. </a:t>
            </a:r>
            <a:r>
              <a:rPr lang="ru-RU" sz="2000" i="1" dirty="0" smtClean="0"/>
              <a:t> </a:t>
            </a:r>
            <a:endParaRPr lang="ru-RU" sz="2000" dirty="0"/>
          </a:p>
          <a:p>
            <a:r>
              <a:rPr lang="ru-RU" sz="2000" dirty="0"/>
              <a:t>	Предлагается в данном задании ответить: что такое цвет "грустный", что такое цвет "веселый?". Ответы могут быть разные, чаще всего дети к веселым относят яркие цвета, а к грустным - темные. Давайте нарисуем настроение, праздничное или грустное, но не будем изображать предметы. Предлагается посмотреть репродукции и определить цвета палитры, которыми пользовался художник. Теперь сами дети выполняют </a:t>
            </a:r>
            <a:r>
              <a:rPr lang="ru-RU" sz="2000" dirty="0" smtClean="0"/>
              <a:t>задание.</a:t>
            </a:r>
            <a:endParaRPr lang="ru-RU" sz="2000" dirty="0"/>
          </a:p>
        </p:txBody>
      </p:sp>
      <p:pic>
        <p:nvPicPr>
          <p:cNvPr id="11266" name="Picture 2" descr="\\Alex\маме\фотки для презентации\обработать\IMG_20170319_192513_HD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628931"/>
            <a:ext cx="4200040" cy="315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\\Alex\маме\фотки для презентации\обработать\IMG_20170319_192557_HD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16632"/>
            <a:ext cx="4200040" cy="315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96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0684" y="116632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8) Добрый – злой. </a:t>
            </a:r>
            <a:endParaRPr lang="ru-RU" i="1" dirty="0" smtClean="0"/>
          </a:p>
          <a:p>
            <a:r>
              <a:rPr lang="ru-RU" dirty="0"/>
              <a:t>В любой сказке появляется борьба добра и зла, решаются нравственные проблемы. Сказка – большое поле для формирования личностных качеств</a:t>
            </a:r>
            <a:r>
              <a:rPr lang="ru-RU" dirty="0" smtClean="0"/>
              <a:t>.</a:t>
            </a:r>
            <a:r>
              <a:rPr lang="ru-RU" dirty="0"/>
              <a:t> . Изображая героев сказок, дети подбирают цвет по характеру этих персонажей. Умение смешивать цвета, получать новые оттенки в этом задании необходимо.</a:t>
            </a:r>
          </a:p>
          <a:p>
            <a:endParaRPr lang="ru-RU" dirty="0"/>
          </a:p>
        </p:txBody>
      </p:sp>
      <p:pic>
        <p:nvPicPr>
          <p:cNvPr id="12290" name="Picture 2" descr="\\Alex\маме\фотки для презентации\обработать\IMG_20170319_192623_HD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961456"/>
            <a:ext cx="3672408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\\Alex\маме\фотки для презентации\обработать\IMG_20170319_192633_HD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939372"/>
            <a:ext cx="3672048" cy="489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3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41764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Творческие задания, предлагаемые в данной разработке помогают формировать у детей восприятие цвета и развивают эстетический вкус, эмоциональное отношение к окружающему миру. Работа кистью без карандаша помогает обучающимся освоить пространство белого листа, получить начальные знания о композиции. Система заданий построена таким образом, что разрушаются сложившиеся </a:t>
            </a:r>
            <a:r>
              <a:rPr lang="ru-RU" sz="2000" dirty="0" smtClean="0"/>
              <a:t>стереотипы </a:t>
            </a:r>
            <a:r>
              <a:rPr lang="ru-RU" sz="2000" dirty="0" err="1" smtClean="0"/>
              <a:t>цветовосприятия</a:t>
            </a:r>
            <a:r>
              <a:rPr lang="ru-RU" sz="2000" dirty="0" smtClean="0"/>
              <a:t>  ,подталкивают </a:t>
            </a:r>
            <a:r>
              <a:rPr lang="ru-RU" sz="2000" dirty="0"/>
              <a:t>детей к наблюдению за изменениями в природе, во взаимодействиях друг с другом и обогащают внутренний мир учащихся. </a:t>
            </a:r>
          </a:p>
        </p:txBody>
      </p:sp>
      <p:pic>
        <p:nvPicPr>
          <p:cNvPr id="13314" name="Picture 2" descr="\\Alex\маме\фотки для презентации\обработать\IMG_20170317_175043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116632"/>
            <a:ext cx="4224043" cy="316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\\Alex\маме\фотки для презентации\обработать\IMG_20170317_174645_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3630255"/>
            <a:ext cx="4152035" cy="311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33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6632"/>
            <a:ext cx="48965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Благодарю за внимание.</a:t>
            </a: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</a:rPr>
              <a:t>Творческих успехов вам и вашим ученикам</a:t>
            </a:r>
            <a:endParaRPr lang="ru-RU" sz="2800" b="1" i="1" dirty="0">
              <a:solidFill>
                <a:srgbClr val="00B0F0"/>
              </a:solidFill>
            </a:endParaRPr>
          </a:p>
        </p:txBody>
      </p:sp>
      <p:pic>
        <p:nvPicPr>
          <p:cNvPr id="14338" name="Picture 2" descr="\\Alex\маме\фотки для презентации\обработать\IMG_20170317_175342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5" y="1916833"/>
            <a:ext cx="6528084" cy="489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30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4896544" cy="648072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 В возрасте 6-7 лет ребенок  оценивает свои рисунки с точки зрения их качества. Его начинает интересовать не только процесс создания изображения, но и результат. На этом пути проблема осознания выразительных возможностей языка искусства- одна из важнейших. </a:t>
            </a:r>
          </a:p>
          <a:p>
            <a:r>
              <a:rPr lang="ru-RU" dirty="0"/>
              <a:t>. Развитие чувственного восприятия цвета детьми тесно связано с протеканием других психических процессов и их особенностями для каждой возрастной группы: детского мышления, воображения, </a:t>
            </a:r>
            <a:r>
              <a:rPr lang="ru-RU" dirty="0" err="1"/>
              <a:t>сенсорики</a:t>
            </a:r>
            <a:r>
              <a:rPr lang="ru-RU" dirty="0"/>
              <a:t> и т.п.  На занятиях изобразительным искусством  ребенок, приобретая новые знания, имеет возможность обогатить свою цветовую палитру и развить эстетическое отношение к действительности. Для этого педагог может использовать предлагаемую систему заданий</a:t>
            </a:r>
          </a:p>
          <a:p>
            <a:endParaRPr lang="ru-RU" dirty="0"/>
          </a:p>
        </p:txBody>
      </p:sp>
      <p:pic>
        <p:nvPicPr>
          <p:cNvPr id="1026" name="Picture 2" descr="\\Alex\маме\фотки для презентации\обработать\IMG_20170317_174834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3573016"/>
            <a:ext cx="388843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7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Характерно</a:t>
            </a:r>
            <a:r>
              <a:rPr lang="ru-RU" dirty="0"/>
              <a:t>, что в этом возрасте усвоение названий цветов происходит как бы «незаметно», словно без обучения. Но это не так. Окружающие взрослые в процессе общения многократно повторяют ребенку название того или иного цвета и устанавливают взаимные связи между цветами окружающих объектов, цветами изобразительных средств и словами - определениями. Без обучения могут быть усвоены только часто встречающиеся эталоны: красный, зеленый, желтый и т. д. 	Названия цветов - серый, голубой, розовый - устанавливаются позднее и обычно после особого к ним </a:t>
            </a:r>
            <a:r>
              <a:rPr lang="ru-RU" dirty="0" smtClean="0"/>
              <a:t>внимания.</a:t>
            </a:r>
            <a:r>
              <a:rPr lang="ru-RU" dirty="0"/>
              <a:t> Метод игры и приемы абстрактного изображения создают условия для раскрепощения детей, оптимизации учебного процесса и развития способностей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384861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4186808" cy="621330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Использование данной системы заданий предполагает получение следующих результатов:</a:t>
            </a:r>
          </a:p>
          <a:p>
            <a:r>
              <a:rPr lang="ru-RU" dirty="0"/>
              <a:t>-развитие наблюдательности у детей;</a:t>
            </a:r>
          </a:p>
          <a:p>
            <a:r>
              <a:rPr lang="ru-RU" dirty="0"/>
              <a:t>-усовершенствование умений и навыков получения оттенков цвета;</a:t>
            </a:r>
          </a:p>
          <a:p>
            <a:r>
              <a:rPr lang="ru-RU" dirty="0"/>
              <a:t>-формирование понятия о связи цвета и характера образа;</a:t>
            </a:r>
          </a:p>
          <a:p>
            <a:r>
              <a:rPr lang="ru-RU" dirty="0"/>
              <a:t>-выражение цветом своего настроения.</a:t>
            </a:r>
          </a:p>
          <a:p>
            <a:endParaRPr lang="ru-RU" dirty="0"/>
          </a:p>
        </p:txBody>
      </p:sp>
      <p:pic>
        <p:nvPicPr>
          <p:cNvPr id="2050" name="Picture 2" descr="\\Alex\маме\фотки для презентации\обработать\IMG_20170317_174245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537526"/>
            <a:ext cx="3653136" cy="487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6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35550"/>
            <a:ext cx="4186808" cy="669674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. Цвет - это важное средство эмоционально-эстетической, художественно-образной выразительности. Разнообразные чувства, которые испытывает ребенок, занимаясь изобразительным искусством, новые знания, приобретаемые в процессе деятельности, чрезвычайно значимы для его творчества.  Цветовая палитра служит своего рода показателем общего состояния ребенка, его духовного, нравственного и технологического уровня развития.</a:t>
            </a:r>
          </a:p>
          <a:p>
            <a:endParaRPr lang="ru-RU" dirty="0"/>
          </a:p>
        </p:txBody>
      </p:sp>
      <p:pic>
        <p:nvPicPr>
          <p:cNvPr id="3074" name="Picture 2" descr="\\Alex\маме\фотки для презентации\обработать\IMG_20170317_175214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1188372"/>
            <a:ext cx="4629432" cy="347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86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156" y="116632"/>
            <a:ext cx="88349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 </a:t>
            </a:r>
            <a:r>
              <a:rPr lang="ru-RU" dirty="0"/>
              <a:t>Метод игры с материалом, абстрактное изображение дает возможность смело пользоваться красками, не бояться белого листа и познавать язык искусства. </a:t>
            </a:r>
            <a:endParaRPr lang="ru-RU" dirty="0" smtClean="0"/>
          </a:p>
          <a:p>
            <a:r>
              <a:rPr lang="ru-RU" dirty="0" smtClean="0"/>
              <a:t>Вследствие </a:t>
            </a:r>
            <a:r>
              <a:rPr lang="ru-RU" dirty="0"/>
              <a:t>небольшого опыта, особую трудность для детей представляет то, что не все предметы и их цвета соответствуют представлениям о них детей.</a:t>
            </a:r>
          </a:p>
          <a:p>
            <a:r>
              <a:rPr lang="ru-RU" dirty="0"/>
              <a:t>В предлагаемых  творческих заданиях ставится задача мотивации и стимулирования деятельности обучающихся, формирования новых умений и способов действия, применения изученных приемов и полученных знаний в процессе творчества при дальнейшем обучении в школе искусств.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 descr="\\Alex\маме\фотки для презентации\обработать\IMG_20170317_174324_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123" y="2636912"/>
            <a:ext cx="6553214" cy="417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23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761" y="260648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первых занятий изобразительным искусством дети знакомятся с основами </a:t>
            </a:r>
            <a:r>
              <a:rPr lang="ru-RU" dirty="0" err="1" smtClean="0"/>
              <a:t>цветоведения</a:t>
            </a:r>
            <a:r>
              <a:rPr lang="ru-RU" dirty="0" smtClean="0"/>
              <a:t>. Три основных цвета и три составных - это маленький кусочек многоцветного мира. Важно на этом этапе показать детям, что реальность не исчерпывается только их любимыми яркими красками. Например, добавляя белый и черный цвет к основным получим более сложные цветовые сочетания. Для получения нового цвета дети смешивают основные краски, учатся получать нюансные  оттенки с помощью белой. </a:t>
            </a:r>
          </a:p>
          <a:p>
            <a:r>
              <a:rPr lang="ru-RU" dirty="0" smtClean="0"/>
              <a:t>	Для этого дается система творческих заданий. Выполняя задание, дети открывают выразительные возможности цвета.</a:t>
            </a:r>
            <a:endParaRPr lang="ru-RU" dirty="0"/>
          </a:p>
        </p:txBody>
      </p:sp>
      <p:pic>
        <p:nvPicPr>
          <p:cNvPr id="5122" name="Picture 2" descr="\\Alex\маме\фотки для презентации\обработать\IMG_20170319_192251_HD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22" y="3568351"/>
            <a:ext cx="3523058" cy="264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\\Alex\маме\фотки для презентации\обработать\IMG_20170319_192232_HD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6" y="3596272"/>
            <a:ext cx="3624326" cy="271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1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1) Основные цвета – составные.  </a:t>
            </a:r>
            <a:endParaRPr lang="ru-RU" dirty="0"/>
          </a:p>
          <a:p>
            <a:r>
              <a:rPr lang="ru-RU" dirty="0"/>
              <a:t>	Изучая основные цвета, смешиваем их попарно на палитре и получаем составные, которыми дети будут пользоваться при выполнении задания: рисовать оранжевый апельсин без оранжевого цвета, зеленое яблоко - желтым и синим цветом, фиолетовые сливы- красным и синим. Так рождается "вкусный" натюрморт.</a:t>
            </a:r>
          </a:p>
          <a:p>
            <a:r>
              <a:rPr lang="ru-RU" dirty="0"/>
              <a:t>	А теперь задание- у нас только два цвета- желтый и синий. Нарисуем степные просторы, холмы, освещенные солнцем и глубокие тени от них. Краски одинаковые, а работы получаются у всех разные. При обсуждении работ дети составляют небольшие рассказы, выбирая самую красивую работу.</a:t>
            </a:r>
          </a:p>
        </p:txBody>
      </p:sp>
      <p:pic>
        <p:nvPicPr>
          <p:cNvPr id="3" name="Picture 4" descr="\\Alex\маме\фотки для презентации\обработать\IMG_20170319_192214_HD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3618356"/>
            <a:ext cx="4285894" cy="321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8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2) Хроматические – ахроматические. </a:t>
            </a:r>
            <a:endParaRPr lang="ru-RU" dirty="0"/>
          </a:p>
          <a:p>
            <a:r>
              <a:rPr lang="ru-RU" dirty="0"/>
              <a:t>	Дети не любят черный цвет, считают его мрачным. А в нашем задании мы соединяем черный цвет с белым, получая разные оттенки серого цвета. Черная кошка отправилась на прогулку при луне. Её окружают цветы, летают ночные бабочки, и всё это - таинственный мир, изображенный всего лишь черным и белым. Еще один вариант задания: создаем либо «теплое царство»  (используем «теплые» цвета + белый, чер­ный), либо «холодное царство» («холодные» цвета + белый, чер­ный). Добиваемся колористического богатства внутри одной цвето­вой гаммы. Так дети знакомятся с хроматическими цветами.</a:t>
            </a:r>
          </a:p>
        </p:txBody>
      </p:sp>
      <p:pic>
        <p:nvPicPr>
          <p:cNvPr id="6146" name="Picture 2" descr="\\Alex\маме\фотки для презентации\обработать\IMG_20170319_192309_HD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8801" y="3050962"/>
            <a:ext cx="4920115" cy="369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16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950</TotalTime>
  <Words>660</Words>
  <Application>Microsoft Office PowerPoint</Application>
  <PresentationFormat>Экран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«Развитие художественного восприятия цвета у детей младшего школьного возраста»    Выполнила: Кучма Е.А. преподаватель ИЗО  МБУДО Егорлыкская ДШИ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37</cp:revision>
  <dcterms:created xsi:type="dcterms:W3CDTF">2017-03-16T08:47:30Z</dcterms:created>
  <dcterms:modified xsi:type="dcterms:W3CDTF">2021-03-11T16:20:44Z</dcterms:modified>
</cp:coreProperties>
</file>