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9" r:id="rId2"/>
    <p:sldId id="282" r:id="rId3"/>
    <p:sldId id="290" r:id="rId4"/>
    <p:sldId id="277" r:id="rId5"/>
    <p:sldId id="276" r:id="rId6"/>
    <p:sldId id="275" r:id="rId7"/>
    <p:sldId id="279" r:id="rId8"/>
    <p:sldId id="258" r:id="rId9"/>
    <p:sldId id="259" r:id="rId10"/>
    <p:sldId id="271" r:id="rId11"/>
    <p:sldId id="263" r:id="rId12"/>
    <p:sldId id="264" r:id="rId13"/>
    <p:sldId id="283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9625F-35DD-441E-B70D-55688C557D24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338F4-F9BE-4F09-AAF5-4F23B28D6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16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338F4-F9BE-4F09-AAF5-4F23B28D62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81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</a:rPr>
              <a:t>МДК 03.01. Техника оформительских работ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Тема 3.4: Приёмы стилизации элементов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smtClean="0"/>
              <a:t>Тема урока: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b="1" i="1" dirty="0" smtClean="0">
                <a:solidFill>
                  <a:srgbClr val="002060"/>
                </a:solidFill>
              </a:rPr>
              <a:t>Выполнение трансформации животных форм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по профессии</a:t>
            </a:r>
            <a:r>
              <a:rPr lang="ru-RU" sz="2400" b="1" i="1" dirty="0" smtClean="0"/>
              <a:t> </a:t>
            </a:r>
          </a:p>
          <a:p>
            <a:pPr algn="ctr">
              <a:buNone/>
            </a:pPr>
            <a:r>
              <a:rPr lang="ru-RU" sz="2400" i="1" dirty="0" smtClean="0"/>
              <a:t>54.01.01 Исполнитель художественно-оформительских </a:t>
            </a:r>
            <a:r>
              <a:rPr lang="ru-RU" sz="2400" i="1" dirty="0" smtClean="0"/>
              <a:t>работ</a:t>
            </a:r>
          </a:p>
          <a:p>
            <a:pPr algn="ctr">
              <a:buNone/>
            </a:pPr>
            <a:endParaRPr lang="ru-RU" sz="2400" i="1" dirty="0"/>
          </a:p>
          <a:p>
            <a:pPr algn="ctr">
              <a:buNone/>
            </a:pPr>
            <a:r>
              <a:rPr lang="ru-RU" sz="2400" b="1" i="1" dirty="0" smtClean="0"/>
              <a:t>Преподаватель: </a:t>
            </a:r>
            <a:r>
              <a:rPr lang="ru-RU" sz="2400" b="1" i="1" dirty="0" err="1" smtClean="0"/>
              <a:t>Ахатова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Р</a:t>
            </a:r>
            <a:r>
              <a:rPr lang="ru-RU" sz="2400" b="1" i="1" dirty="0" smtClean="0"/>
              <a:t>егина Маратовна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876800" cy="7159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 этап - нанесение декора</a:t>
            </a:r>
            <a:endParaRPr lang="ru-RU" sz="2800" dirty="0"/>
          </a:p>
        </p:txBody>
      </p:sp>
      <p:pic>
        <p:nvPicPr>
          <p:cNvPr id="4" name="Picture 2" descr="C:\Users\1\Desktop\РАБОТА\аттестация\животные\Изображение отсканировано 29_01_2014 в 20_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55" t="6560" r="17676" b="14737"/>
          <a:stretch>
            <a:fillRect/>
          </a:stretch>
        </p:blipFill>
        <p:spPr bwMode="auto">
          <a:xfrm>
            <a:off x="152400" y="1418253"/>
            <a:ext cx="4191000" cy="376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1\Desktop\РАБОТА\аттестация\животные\Изображение отсканировано 29_01_2014 в 20_30.jpg"/>
          <p:cNvPicPr>
            <a:picLocks noChangeAspect="1" noChangeArrowheads="1"/>
          </p:cNvPicPr>
          <p:nvPr/>
        </p:nvPicPr>
        <p:blipFill>
          <a:blip r:embed="rId3" cstate="print"/>
          <a:srcRect l="12401" t="13396" r="14282" b="11722"/>
          <a:stretch>
            <a:fillRect/>
          </a:stretch>
        </p:blipFill>
        <p:spPr bwMode="auto">
          <a:xfrm>
            <a:off x="4419600" y="1706033"/>
            <a:ext cx="4601308" cy="332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АБОТА\аттестация\животные\Изображение отсканировано 29_01_2014 в 20_32.jpg"/>
          <p:cNvPicPr>
            <a:picLocks noChangeAspect="1" noChangeArrowheads="1"/>
          </p:cNvPicPr>
          <p:nvPr/>
        </p:nvPicPr>
        <p:blipFill>
          <a:blip r:embed="rId2" cstate="print"/>
          <a:srcRect l="3140" t="13663" r="4113" b="18019"/>
          <a:stretch>
            <a:fillRect/>
          </a:stretch>
        </p:blipFill>
        <p:spPr bwMode="auto">
          <a:xfrm>
            <a:off x="1752600" y="304800"/>
            <a:ext cx="5791200" cy="603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РАБОТА\аттестация\животные\Изображение отсканировано 29_01_2014 в 20_34.jpg"/>
          <p:cNvPicPr>
            <a:picLocks noChangeAspect="1" noChangeArrowheads="1"/>
          </p:cNvPicPr>
          <p:nvPr/>
        </p:nvPicPr>
        <p:blipFill>
          <a:blip r:embed="rId2" cstate="print"/>
          <a:srcRect b="11036"/>
          <a:stretch>
            <a:fillRect/>
          </a:stretch>
        </p:blipFill>
        <p:spPr bwMode="auto">
          <a:xfrm>
            <a:off x="2362200" y="381000"/>
            <a:ext cx="4577819" cy="575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59436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Regina\Desktop\работыыы\DSC_03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r="8174"/>
          <a:stretch/>
        </p:blipFill>
        <p:spPr bwMode="auto">
          <a:xfrm>
            <a:off x="152400" y="228600"/>
            <a:ext cx="4038600" cy="360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gina\Desktop\работыыы\DSC_031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59" y="1524000"/>
            <a:ext cx="4562341" cy="489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4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Regina\Desktop\работыыы\DSC_0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070"/>
            <a:ext cx="4419600" cy="5784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9200" y="457200"/>
            <a:ext cx="373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Домашнее задание</a:t>
            </a:r>
            <a:r>
              <a:rPr lang="ru-RU" sz="2400" u="sng" dirty="0" smtClean="0"/>
              <a:t>: </a:t>
            </a:r>
          </a:p>
          <a:p>
            <a:r>
              <a:rPr lang="ru-RU" sz="2800" dirty="0" smtClean="0"/>
              <a:t>Завершить композиционное решение рыбы дополнением растительных изображений (водоросли, кораллы </a:t>
            </a:r>
          </a:p>
          <a:p>
            <a:r>
              <a:rPr lang="ru-RU" sz="2800" dirty="0" smtClean="0"/>
              <a:t>и т. д.)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2145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ru-RU" sz="3200" i="1" u="sng" dirty="0" smtClean="0"/>
              <a:t>Учебная задача:</a:t>
            </a:r>
            <a:r>
              <a:rPr lang="ru-RU" sz="3200" i="1" dirty="0" smtClean="0"/>
              <a:t> </a:t>
            </a:r>
            <a:br>
              <a:rPr lang="ru-RU" sz="3200" i="1" dirty="0" smtClean="0"/>
            </a:br>
            <a:r>
              <a:rPr lang="ru-RU" sz="3600" i="1" dirty="0" smtClean="0"/>
              <a:t>Выполнить декоративную зарисовку, стараясь создать выразительный и узнаваемый образ, используя различные варианты декора.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0541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0386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Стилизация</a:t>
            </a:r>
            <a:r>
              <a:rPr lang="ru-RU" sz="4400" dirty="0" smtClean="0"/>
              <a:t> – это декоративное обобщение и выделение характерных особенностей объектов с помощью ряда условных приемов.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Различные варианты декора</a:t>
            </a:r>
            <a:endParaRPr lang="ru-RU" sz="4000" dirty="0"/>
          </a:p>
        </p:txBody>
      </p:sp>
      <p:pic>
        <p:nvPicPr>
          <p:cNvPr id="13313" name="Picture 1" descr="C:\Users\1\Desktop\РАБОТА\File0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62800" cy="5069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РАБОТА\File0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2956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Примеры стилизации животного мира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1\Desktop\РАБОТА\аттестация\животные\Декоративные\1305579627EVm4H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495800" cy="4930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АБОТА\аттестация\животные\DSCF5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09600" y="533400"/>
            <a:ext cx="4063999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1\Desktop\РАБОТА\аттестация\животные\DSCF526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2451"/>
          <a:stretch>
            <a:fillRect/>
          </a:stretch>
        </p:blipFill>
        <p:spPr bwMode="auto">
          <a:xfrm>
            <a:off x="4114800" y="2971799"/>
            <a:ext cx="4572000" cy="341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55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Поэтапное выполнение работы</a:t>
            </a:r>
          </a:p>
          <a:p>
            <a:pPr algn="ctr"/>
            <a:r>
              <a:rPr lang="ru-RU" sz="2000" dirty="0" smtClean="0"/>
              <a:t>(на примере хамелеона и черепахи)</a:t>
            </a:r>
            <a:endParaRPr lang="ru-RU" sz="2800" dirty="0" smtClean="0"/>
          </a:p>
          <a:p>
            <a:pPr algn="ctr"/>
            <a:r>
              <a:rPr lang="ru-RU" sz="2800" dirty="0" smtClean="0"/>
              <a:t>1 этап – выполнение эскиза</a:t>
            </a:r>
            <a:endParaRPr lang="ru-RU" sz="2800" dirty="0"/>
          </a:p>
        </p:txBody>
      </p:sp>
      <p:pic>
        <p:nvPicPr>
          <p:cNvPr id="1026" name="Picture 2" descr="C:\Users\1\Desktop\РАБОТА\аттестация\животные\Изображение отсканировано 29_01_2014 в 20_24.jpg"/>
          <p:cNvPicPr>
            <a:picLocks noChangeAspect="1" noChangeArrowheads="1"/>
          </p:cNvPicPr>
          <p:nvPr/>
        </p:nvPicPr>
        <p:blipFill>
          <a:blip r:embed="rId2" cstate="print"/>
          <a:srcRect l="21538" t="4351" r="9231" b="12976"/>
          <a:stretch>
            <a:fillRect/>
          </a:stretch>
        </p:blipFill>
        <p:spPr bwMode="auto">
          <a:xfrm>
            <a:off x="152400" y="1647614"/>
            <a:ext cx="41148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РАБОТА\аттестация\животные\Изображение отсканировано 03_02_2014 в 19_14.jpg"/>
          <p:cNvPicPr>
            <a:picLocks noChangeAspect="1" noChangeArrowheads="1"/>
          </p:cNvPicPr>
          <p:nvPr/>
        </p:nvPicPr>
        <p:blipFill>
          <a:blip r:embed="rId3" cstate="print"/>
          <a:srcRect l="18294" t="12905" r="13205" b="15902"/>
          <a:stretch>
            <a:fillRect/>
          </a:stretch>
        </p:blipFill>
        <p:spPr bwMode="auto">
          <a:xfrm>
            <a:off x="4648199" y="1752601"/>
            <a:ext cx="4377129" cy="321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АБОТА\аттестация\животные\Изображение отсканировано 29_01_2014 в 20_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92" t="3760" r="16316" b="19158"/>
          <a:stretch>
            <a:fillRect/>
          </a:stretch>
        </p:blipFill>
        <p:spPr bwMode="auto">
          <a:xfrm>
            <a:off x="152401" y="1827307"/>
            <a:ext cx="4361984" cy="350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 этап – деление контура по форме на части для декора</a:t>
            </a:r>
            <a:endParaRPr lang="ru-RU" sz="2800" dirty="0"/>
          </a:p>
        </p:txBody>
      </p:sp>
      <p:pic>
        <p:nvPicPr>
          <p:cNvPr id="4" name="Picture 2" descr="C:\Users\1\Desktop\РАБОТА\аттестация\животные\Изображение отсканировано 03_02_2014 в 19_16.jpg"/>
          <p:cNvPicPr>
            <a:picLocks noChangeAspect="1" noChangeArrowheads="1"/>
          </p:cNvPicPr>
          <p:nvPr/>
        </p:nvPicPr>
        <p:blipFill>
          <a:blip r:embed="rId3" cstate="print"/>
          <a:srcRect l="9058" t="8418" r="16490" b="10768"/>
          <a:stretch>
            <a:fillRect/>
          </a:stretch>
        </p:blipFill>
        <p:spPr bwMode="auto">
          <a:xfrm>
            <a:off x="4724399" y="1828800"/>
            <a:ext cx="4419601" cy="339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84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Учебная задача:  Выполнить декоративную зарисовку, стараясь создать выразительный и узнаваемый образ, используя различные варианты декора. </vt:lpstr>
      <vt:lpstr>Слайд 3</vt:lpstr>
      <vt:lpstr>Различные варианты декора</vt:lpstr>
      <vt:lpstr>Слайд 5</vt:lpstr>
      <vt:lpstr>Примеры стилизации животного мира.</vt:lpstr>
      <vt:lpstr>Слайд 7</vt:lpstr>
      <vt:lpstr>Слайд 8</vt:lpstr>
      <vt:lpstr>Слайд 9</vt:lpstr>
      <vt:lpstr>3 этап - нанесение декора</vt:lpstr>
      <vt:lpstr>Слайд 11</vt:lpstr>
      <vt:lpstr>Слайд 12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02.01. Техника художественной  росписи изделий миниатюрной живописи Тема 3.2: Трансформация природных мотивов в декоративные формы  Тема урока:  Стилизация животных.  по профессии 072609.01 Художник миниатюрной живописи </dc:title>
  <dc:creator>1</dc:creator>
  <cp:lastModifiedBy>Учитель</cp:lastModifiedBy>
  <cp:revision>32</cp:revision>
  <dcterms:created xsi:type="dcterms:W3CDTF">2014-01-21T07:39:38Z</dcterms:created>
  <dcterms:modified xsi:type="dcterms:W3CDTF">2015-09-21T10:15:59Z</dcterms:modified>
</cp:coreProperties>
</file>