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2" r:id="rId2"/>
    <p:sldId id="259" r:id="rId3"/>
    <p:sldId id="269" r:id="rId4"/>
    <p:sldId id="256" r:id="rId5"/>
    <p:sldId id="260" r:id="rId6"/>
    <p:sldId id="262" r:id="rId7"/>
    <p:sldId id="283" r:id="rId8"/>
    <p:sldId id="263" r:id="rId9"/>
    <p:sldId id="265" r:id="rId10"/>
    <p:sldId id="281" r:id="rId11"/>
  </p:sldIdLst>
  <p:sldSz cx="9144000" cy="6858000" type="screen4x3"/>
  <p:notesSz cx="6735763" cy="9856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90730-E111-4653-95FF-3C8DBC25D957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39775"/>
            <a:ext cx="4926013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1974"/>
            <a:ext cx="538861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62238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2D6B9-D554-420C-8542-1895527D6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749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903649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171401"/>
            <a:ext cx="5574816" cy="345638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22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408712"/>
          </a:xfrm>
        </p:spPr>
        <p:txBody>
          <a:bodyPr>
            <a:normAutofit/>
          </a:bodyPr>
          <a:lstStyle/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ru-RU" sz="3600" b="1" dirty="0" smtClean="0"/>
              <a:t>Орёл</a:t>
            </a:r>
            <a:endParaRPr lang="ru-RU" sz="3600" b="1" dirty="0" smtClean="0"/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ru-RU" sz="3600" b="1" dirty="0" smtClean="0"/>
              <a:t>Серпухов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ru-RU" sz="3600" b="1" dirty="0" smtClean="0"/>
              <a:t>Устюг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ru-RU" sz="3600" b="1" dirty="0" smtClean="0"/>
              <a:t>Муром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ru-RU" sz="3600" b="1" dirty="0" smtClean="0"/>
              <a:t>Магнитогорск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ru-RU" sz="3600" b="1" dirty="0" smtClean="0"/>
              <a:t>Выборг</a:t>
            </a:r>
            <a:endParaRPr lang="ru-RU" sz="3600" b="1" dirty="0" smtClean="0"/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ru-RU" sz="3600" b="1" dirty="0" smtClean="0"/>
              <a:t>Казань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ru-RU" sz="3600" b="1" dirty="0" smtClean="0"/>
              <a:t>Москва</a:t>
            </a:r>
            <a:endParaRPr lang="ru-RU" sz="3600" b="1" dirty="0" smtClean="0"/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ru-RU" sz="3600" b="1" dirty="0" smtClean="0"/>
              <a:t>Тула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042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33735" y="1561812"/>
            <a:ext cx="571500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580"/>
            <a:ext cx="4860032" cy="6509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6300192" y="4869160"/>
            <a:ext cx="1296144" cy="1656184"/>
          </a:xfrm>
          <a:prstGeom prst="ellipse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в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52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www.raskraska.ru/azbuka/lat/img/c_latin_lett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1215">
            <a:off x="4021205" y="2145630"/>
            <a:ext cx="2865599" cy="2585351"/>
          </a:xfrm>
          <a:prstGeom prst="ellipse">
            <a:avLst/>
          </a:prstGeom>
          <a:ln w="34925" cap="rnd">
            <a:solidFill>
              <a:srgbClr val="FFFFFF"/>
            </a:solidFill>
            <a:prstDash val="soli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isometricTopUp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01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551" y="836713"/>
            <a:ext cx="3528392" cy="502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4067943" y="332656"/>
            <a:ext cx="2564993" cy="1656184"/>
          </a:xfrm>
          <a:prstGeom prst="wedgeEllipseCallout">
            <a:avLst>
              <a:gd name="adj1" fmla="val -54949"/>
              <a:gd name="adj2" fmla="val 63685"/>
            </a:avLst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 dirty="0"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011" y="2007704"/>
            <a:ext cx="2808312" cy="432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72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856895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95736" y="12254"/>
            <a:ext cx="4248472" cy="377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61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БЮЛЛЕТЕНЬ ГОЛОСОВАНИЯ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340768"/>
            <a:ext cx="7200800" cy="5184576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8800" b="1" dirty="0" smtClean="0">
                <a:latin typeface="Arial Black" pitchFamily="34" charset="0"/>
              </a:rPr>
              <a:t> А</a:t>
            </a:r>
          </a:p>
          <a:p>
            <a:r>
              <a:rPr lang="ru-RU" sz="8800" b="1" dirty="0" smtClean="0">
                <a:latin typeface="Arial Black" pitchFamily="34" charset="0"/>
              </a:rPr>
              <a:t> Б</a:t>
            </a:r>
          </a:p>
          <a:p>
            <a:r>
              <a:rPr lang="ru-RU" sz="8800" b="1" dirty="0" smtClean="0">
                <a:latin typeface="Arial Black" pitchFamily="34" charset="0"/>
              </a:rPr>
              <a:t> В</a:t>
            </a:r>
          </a:p>
          <a:p>
            <a:r>
              <a:rPr lang="ru-RU" sz="8800" b="1" dirty="0" smtClean="0">
                <a:latin typeface="Arial Black" pitchFamily="34" charset="0"/>
              </a:rPr>
              <a:t> Г</a:t>
            </a:r>
            <a:endParaRPr lang="ru-RU" sz="8800" b="1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16216" y="1556792"/>
            <a:ext cx="936104" cy="9361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27648" y="2780928"/>
            <a:ext cx="936104" cy="9361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16216" y="4070793"/>
            <a:ext cx="936104" cy="9361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96967" y="5337212"/>
            <a:ext cx="936104" cy="9361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</a:rPr>
              <a:t>V</a:t>
            </a:r>
            <a:endParaRPr lang="ru-RU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14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&amp;Scy;&amp;Lcy;&amp;Ocy;&amp;Vcy;&amp;Acy;&amp;Rcy;&amp;Ncy;&amp;Acy;&amp;YAcy; &amp;Rcy;&amp;Acy;&amp;Bcy;&amp;Ocy;&amp;Tcy;&amp;Acy;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344" y="476672"/>
            <a:ext cx="2579440" cy="318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280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39752" y="3700469"/>
            <a:ext cx="2727126" cy="30798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ьная выноска 3"/>
          <p:cNvSpPr/>
          <p:nvPr/>
        </p:nvSpPr>
        <p:spPr>
          <a:xfrm>
            <a:off x="4427984" y="3861048"/>
            <a:ext cx="2520280" cy="1512168"/>
          </a:xfrm>
          <a:prstGeom prst="wedgeEllipseCallout">
            <a:avLst>
              <a:gd name="adj1" fmla="val -75809"/>
              <a:gd name="adj2" fmla="val -6903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341" y="3397971"/>
            <a:ext cx="958696" cy="15841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58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445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6200"/>
            <a:ext cx="9144000" cy="242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258818"/>
            <a:ext cx="814810" cy="1664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4" y="4981254"/>
            <a:ext cx="814810" cy="1664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116" y="4149080"/>
            <a:ext cx="814810" cy="1664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25129"/>
            <a:ext cx="814810" cy="1664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29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22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БЮЛЛЕТЕНЬ ГОЛОСОВАНИЯ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User</cp:lastModifiedBy>
  <cp:revision>48</cp:revision>
  <cp:lastPrinted>2015-03-13T08:12:34Z</cp:lastPrinted>
  <dcterms:created xsi:type="dcterms:W3CDTF">2013-11-29T11:46:11Z</dcterms:created>
  <dcterms:modified xsi:type="dcterms:W3CDTF">2017-04-27T08:25:52Z</dcterms:modified>
</cp:coreProperties>
</file>