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65" r:id="rId4"/>
    <p:sldId id="258" r:id="rId5"/>
    <p:sldId id="260" r:id="rId6"/>
    <p:sldId id="261" r:id="rId7"/>
    <p:sldId id="262" r:id="rId8"/>
    <p:sldId id="264" r:id="rId9"/>
    <p:sldId id="259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8" d="100"/>
          <a:sy n="118" d="100"/>
        </p:scale>
        <p:origin x="-72" y="4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13.03.2019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13.03.2019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13.03.2019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13.03.2019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13.03.2019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13.03.2019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13.03.2019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13.03.2019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13.03.2019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13.03.2019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13.03.2019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pPr/>
              <a:t>13.03.2019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043608" y="274638"/>
            <a:ext cx="7643192" cy="250629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Проект </a:t>
            </a:r>
            <a:br>
              <a:rPr lang="ru-RU" dirty="0" smtClean="0"/>
            </a:br>
            <a:r>
              <a:rPr lang="ru-RU" sz="3600" dirty="0" smtClean="0"/>
              <a:t>по организации и проведению выставок декоративно-прикладного творчества воспитанников ДТО </a:t>
            </a:r>
            <a:br>
              <a:rPr lang="ru-RU" sz="3600" dirty="0" smtClean="0"/>
            </a:br>
            <a:r>
              <a:rPr lang="ru-RU" sz="3600" dirty="0" smtClean="0"/>
              <a:t>« Домашняя академия» </a:t>
            </a:r>
            <a:endParaRPr lang="ru-RU" sz="3600" dirty="0"/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259632" y="3356992"/>
            <a:ext cx="7674056" cy="2891408"/>
          </a:xfrm>
        </p:spPr>
        <p:txBody>
          <a:bodyPr>
            <a:normAutofit/>
          </a:bodyPr>
          <a:lstStyle/>
          <a:p>
            <a:pPr marL="82296" indent="0">
              <a:buNone/>
            </a:pPr>
            <a:r>
              <a:rPr lang="ru-RU" sz="2400" b="1" dirty="0" smtClean="0"/>
              <a:t>Проблема: </a:t>
            </a:r>
          </a:p>
          <a:p>
            <a:pPr marL="82296" indent="0">
              <a:buNone/>
            </a:pPr>
            <a:r>
              <a:rPr lang="ru-RU" sz="2400" dirty="0" smtClean="0"/>
              <a:t>Уменьшение количества </a:t>
            </a:r>
            <a:r>
              <a:rPr lang="ru-RU" sz="2400" dirty="0"/>
              <a:t>детей, желающих демонстрировать уровень своего мастерства, </a:t>
            </a:r>
            <a:r>
              <a:rPr lang="ru-RU" sz="2400" dirty="0" smtClean="0"/>
              <a:t>принимать </a:t>
            </a:r>
            <a:r>
              <a:rPr lang="ru-RU" sz="2400" dirty="0"/>
              <a:t>участие в выставках декоративно-прикладного </a:t>
            </a:r>
            <a:r>
              <a:rPr lang="ru-RU" sz="2400" dirty="0" smtClean="0"/>
              <a:t>творчества, </a:t>
            </a:r>
            <a:r>
              <a:rPr lang="ru-RU" sz="2400" dirty="0"/>
              <a:t>в конкурсах различного уровня и других </a:t>
            </a:r>
            <a:r>
              <a:rPr lang="ru-RU" sz="2400" dirty="0" smtClean="0"/>
              <a:t>мероприятиях </a:t>
            </a:r>
            <a:r>
              <a:rPr lang="ru-RU" sz="2400" dirty="0"/>
              <a:t>на базе </a:t>
            </a:r>
            <a:r>
              <a:rPr lang="ru-RU" sz="2400" dirty="0" err="1" smtClean="0"/>
              <a:t>ДТДиМ</a:t>
            </a:r>
            <a:r>
              <a:rPr lang="ru-RU" sz="2400" dirty="0" smtClean="0"/>
              <a:t>.</a:t>
            </a:r>
            <a:endParaRPr lang="ru-RU" sz="2400" dirty="0"/>
          </a:p>
          <a:p>
            <a:pPr marL="82296" indent="0">
              <a:buNone/>
            </a:pP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xmlns="" val="37322769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994122"/>
          </a:xfrm>
        </p:spPr>
        <p:txBody>
          <a:bodyPr>
            <a:normAutofit/>
          </a:bodyPr>
          <a:lstStyle/>
          <a:p>
            <a:pPr algn="ctr"/>
            <a:r>
              <a:rPr lang="ru-RU" sz="3200" dirty="0" smtClean="0"/>
              <a:t>Задачи проекта:</a:t>
            </a:r>
            <a:endParaRPr lang="ru-RU" sz="3200" dirty="0"/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1187624" y="1196752"/>
            <a:ext cx="7746064" cy="5051648"/>
          </a:xfrm>
        </p:spPr>
        <p:txBody>
          <a:bodyPr>
            <a:normAutofit fontScale="92500"/>
          </a:bodyPr>
          <a:lstStyle/>
          <a:p>
            <a:pPr marL="342900" indent="-342900"/>
            <a:r>
              <a:rPr lang="ru-RU" sz="2400" dirty="0" smtClean="0"/>
              <a:t>Привлечь основную массу детей, занимающихся в ДТО «Домашняя академия» к активной демонстрации своих работ, а также к участию в других мероприятиях внутри ДТО «Домашняя академия».</a:t>
            </a:r>
            <a:endParaRPr lang="ru-RU" sz="2400" dirty="0"/>
          </a:p>
          <a:p>
            <a:pPr marL="342900" indent="-342900"/>
            <a:r>
              <a:rPr lang="ru-RU" sz="2400" dirty="0" smtClean="0"/>
              <a:t>Организовать в течении учебного года серию выставок учебных работ обучающихся с различной тематикой.</a:t>
            </a:r>
          </a:p>
          <a:p>
            <a:pPr marL="342900" indent="-342900"/>
            <a:r>
              <a:rPr lang="ru-RU" sz="2400" dirty="0" smtClean="0"/>
              <a:t>Подготовить  силами наиболее умелых и активных ребят работы к участию в конкурсах республиканского и всероссийского уровня и принять в них участие.</a:t>
            </a:r>
          </a:p>
          <a:p>
            <a:pPr marL="342900" indent="-342900"/>
            <a:r>
              <a:rPr lang="ru-RU" sz="2400" dirty="0" smtClean="0"/>
              <a:t>Создать «Доску почета» в группе «Домашняя академия» (</a:t>
            </a:r>
            <a:r>
              <a:rPr lang="ru-RU" sz="2400" dirty="0" err="1" smtClean="0"/>
              <a:t>Вконтакте</a:t>
            </a:r>
            <a:r>
              <a:rPr lang="ru-RU" sz="2400" dirty="0" smtClean="0"/>
              <a:t>) для информирования воспитанников и родителей об  успехах, достигнутых при проведении </a:t>
            </a:r>
            <a:r>
              <a:rPr lang="ru-RU" sz="2400" dirty="0"/>
              <a:t>различных </a:t>
            </a:r>
            <a:r>
              <a:rPr lang="ru-RU" sz="2400" dirty="0" smtClean="0"/>
              <a:t>выставок и конкурсов.</a:t>
            </a:r>
          </a:p>
        </p:txBody>
      </p:sp>
    </p:spTree>
    <p:extLst>
      <p:ext uri="{BB962C8B-B14F-4D97-AF65-F5344CB8AC3E}">
        <p14:creationId xmlns:p14="http://schemas.microsoft.com/office/powerpoint/2010/main" xmlns="" val="33160730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3600" dirty="0" smtClean="0"/>
              <a:t>Задачи проекта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31640" y="1700808"/>
            <a:ext cx="7602048" cy="4752528"/>
          </a:xfrm>
        </p:spPr>
        <p:txBody>
          <a:bodyPr>
            <a:normAutofit/>
          </a:bodyPr>
          <a:lstStyle/>
          <a:p>
            <a:r>
              <a:rPr lang="ru-RU" sz="2400" dirty="0" smtClean="0"/>
              <a:t>Увеличить количество воспитанников ДТО «Домашняя академия» - участников выставок и конкурсов республиканского и российского уровней.</a:t>
            </a:r>
          </a:p>
          <a:p>
            <a:r>
              <a:rPr lang="ru-RU" sz="2400" dirty="0" smtClean="0"/>
              <a:t>Обеспечить формирование </a:t>
            </a:r>
            <a:r>
              <a:rPr lang="ru-RU" sz="2400" dirty="0"/>
              <a:t>у воспитанников гордости за свои </a:t>
            </a:r>
            <a:r>
              <a:rPr lang="ru-RU" sz="2400" dirty="0" smtClean="0"/>
              <a:t>успехи, мотивации к преодолению трудностей, возникающих при создании работ.</a:t>
            </a:r>
            <a:endParaRPr lang="ru-RU" sz="2400" dirty="0"/>
          </a:p>
          <a:p>
            <a:r>
              <a:rPr lang="ru-RU" sz="2400" dirty="0" smtClean="0"/>
              <a:t>Улучшить информированность родителей об успехах своих детей, создать  и пополнить портфолио воспитанников в течении учебного года.</a:t>
            </a:r>
          </a:p>
        </p:txBody>
      </p:sp>
    </p:spTree>
    <p:extLst>
      <p:ext uri="{BB962C8B-B14F-4D97-AF65-F5344CB8AC3E}">
        <p14:creationId xmlns:p14="http://schemas.microsoft.com/office/powerpoint/2010/main" xmlns="" val="19000216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 smtClean="0"/>
              <a:t>Методики исследования: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187624" y="1196752"/>
            <a:ext cx="4497064" cy="5328592"/>
          </a:xfrm>
        </p:spPr>
        <p:txBody>
          <a:bodyPr>
            <a:normAutofit fontScale="92500" lnSpcReduction="10000"/>
          </a:bodyPr>
          <a:lstStyle/>
          <a:p>
            <a:endParaRPr lang="ru-RU" sz="2400" dirty="0" smtClean="0"/>
          </a:p>
          <a:p>
            <a:r>
              <a:rPr lang="ru-RU" sz="2400" dirty="0" smtClean="0"/>
              <a:t>Проведение анкетирования среди детей с целью выявить самые интересные с их точки зрения виды творческой деятельности.</a:t>
            </a:r>
          </a:p>
          <a:p>
            <a:r>
              <a:rPr lang="ru-RU" sz="2400" dirty="0" smtClean="0"/>
              <a:t>Проведение опроса среди родителей по уточнению возможных способов информирования их о проведении различных мероприятий внутри ДТО. </a:t>
            </a:r>
          </a:p>
          <a:p>
            <a:r>
              <a:rPr lang="ru-RU" sz="2400" dirty="0" smtClean="0"/>
              <a:t> Сбор данных по количественному и качественному участию детей в выставках или конкурсах.</a:t>
            </a:r>
            <a:endParaRPr lang="ru-RU" sz="2400" dirty="0"/>
          </a:p>
        </p:txBody>
      </p:sp>
      <p:pic>
        <p:nvPicPr>
          <p:cNvPr id="9" name="Объект 8"/>
          <p:cNvPicPr>
            <a:picLocks noGrp="1" noChangeAspect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303452" y="692696"/>
            <a:ext cx="1698861" cy="2140923"/>
          </a:xfrm>
        </p:spPr>
      </p:pic>
      <p:pic>
        <p:nvPicPr>
          <p:cNvPr id="10" name="Объект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364088" y="3140968"/>
            <a:ext cx="3358259" cy="22322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2189140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/>
              <a:t>Механизмы </a:t>
            </a:r>
            <a:r>
              <a:rPr lang="ru-RU" sz="3200" dirty="0" smtClean="0"/>
              <a:t> и сроки реализации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87624" y="1447800"/>
            <a:ext cx="7746064" cy="4933528"/>
          </a:xfrm>
        </p:spPr>
        <p:txBody>
          <a:bodyPr>
            <a:normAutofit fontScale="92500" lnSpcReduction="20000"/>
          </a:bodyPr>
          <a:lstStyle/>
          <a:p>
            <a:r>
              <a:rPr lang="ru-RU" sz="2000" dirty="0" smtClean="0"/>
              <a:t>Сбор и обработка данных анкетирования детей и родителей, выявление «точек роста» детей с учетом их </a:t>
            </a:r>
            <a:r>
              <a:rPr lang="ru-RU" sz="2000" dirty="0"/>
              <a:t>запросов </a:t>
            </a:r>
            <a:r>
              <a:rPr lang="ru-RU" sz="2000" dirty="0" smtClean="0"/>
              <a:t>и возрастных особенностей </a:t>
            </a:r>
            <a:r>
              <a:rPr lang="ru-RU" sz="2000" dirty="0"/>
              <a:t>- сентябрь 2018 </a:t>
            </a:r>
            <a:r>
              <a:rPr lang="ru-RU" sz="2000" dirty="0" smtClean="0"/>
              <a:t>года.</a:t>
            </a:r>
          </a:p>
          <a:p>
            <a:r>
              <a:rPr lang="ru-RU" sz="2000" dirty="0" smtClean="0"/>
              <a:t>Разработка календарно-тематического плана занятий – сентябрь 2018.</a:t>
            </a:r>
          </a:p>
          <a:p>
            <a:r>
              <a:rPr lang="ru-RU" sz="2000" dirty="0" smtClean="0"/>
              <a:t>Посещение выставок ДПИ в каникулы (ноябрь 2018).</a:t>
            </a:r>
          </a:p>
          <a:p>
            <a:r>
              <a:rPr lang="ru-RU" sz="2000" dirty="0" smtClean="0"/>
              <a:t>Анализ и составление плана выставок, определение  места </a:t>
            </a:r>
            <a:r>
              <a:rPr lang="ru-RU" sz="2000" dirty="0"/>
              <a:t>и времени проведения </a:t>
            </a:r>
            <a:r>
              <a:rPr lang="ru-RU" sz="2000" dirty="0" smtClean="0"/>
              <a:t>той или иной выставки, ее задачи и возможных участников – октябрь 2018 . </a:t>
            </a:r>
          </a:p>
          <a:p>
            <a:r>
              <a:rPr lang="ru-RU" sz="2000" dirty="0" smtClean="0"/>
              <a:t>Подготовка учебных работ, составляющих </a:t>
            </a:r>
            <a:r>
              <a:rPr lang="ru-RU" sz="2000" dirty="0"/>
              <a:t> </a:t>
            </a:r>
            <a:r>
              <a:rPr lang="ru-RU" sz="2000" dirty="0" smtClean="0"/>
              <a:t>выставку по определенной теме, подготовка и проведение мероприятий, сопутствующих выставке (мастер-классов, презентационных материалов, экскурсий и пр.) – в течении учебного года, до апреля 2019 года.</a:t>
            </a:r>
          </a:p>
          <a:p>
            <a:r>
              <a:rPr lang="ru-RU" sz="2000" dirty="0" smtClean="0"/>
              <a:t>Подведение итогов всех выставок в количественном и качественном выражении – в конце учебного года (апрель-май) 2019 года. Представление итогов в виде фотоотчета в группе «</a:t>
            </a:r>
            <a:r>
              <a:rPr lang="ru-RU" sz="2000" dirty="0"/>
              <a:t>Д</a:t>
            </a:r>
            <a:r>
              <a:rPr lang="ru-RU" sz="2000" dirty="0" smtClean="0"/>
              <a:t>омашняя академия».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xmlns="" val="11472490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 smtClean="0"/>
              <a:t>Материально-технические ресурсы: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87624" y="1268760"/>
            <a:ext cx="7746064" cy="5112568"/>
          </a:xfrm>
        </p:spPr>
        <p:txBody>
          <a:bodyPr>
            <a:normAutofit/>
          </a:bodyPr>
          <a:lstStyle/>
          <a:p>
            <a:r>
              <a:rPr lang="ru-RU" sz="2000" dirty="0" smtClean="0"/>
              <a:t>Для демонстрации работ детей предлагается приобрести материалы для оформления выставочной площадки (ткань «жатка» в количестве 30 м), выставочные стенды из металлической сетки, а также зажимы для крепления работ в необходимом количестве(сетки 11 </a:t>
            </a:r>
            <a:r>
              <a:rPr lang="ru-RU" sz="2000" dirty="0" err="1" smtClean="0"/>
              <a:t>шт</a:t>
            </a:r>
            <a:r>
              <a:rPr lang="ru-RU" sz="2000" dirty="0" smtClean="0"/>
              <a:t>, зажимы 60-75 шт.)</a:t>
            </a:r>
          </a:p>
          <a:p>
            <a:r>
              <a:rPr lang="ru-RU" sz="2000" dirty="0" smtClean="0"/>
              <a:t>Необходимо предусмотреть расходы на информирование потенциальных участников выставки через объявления, печать вывески, этикеток к работам, необходимые материалы для демонстрации объемных экспозиций.</a:t>
            </a:r>
          </a:p>
          <a:p>
            <a:r>
              <a:rPr lang="ru-RU" sz="2000" dirty="0" smtClean="0"/>
              <a:t>Также возможны </a:t>
            </a:r>
            <a:r>
              <a:rPr lang="ru-RU" sz="2000" dirty="0"/>
              <a:t>расходы на реализацию деловой, </a:t>
            </a:r>
            <a:r>
              <a:rPr lang="ru-RU" sz="2000" dirty="0" smtClean="0"/>
              <a:t>или конкурсной программы той или иной выставки</a:t>
            </a:r>
            <a:r>
              <a:rPr lang="ru-RU" sz="2000" dirty="0"/>
              <a:t>,</a:t>
            </a:r>
            <a:r>
              <a:rPr lang="ru-RU" sz="2000" dirty="0" smtClean="0"/>
              <a:t> например, на проведение мастер-классов , печать дипломов  </a:t>
            </a:r>
            <a:r>
              <a:rPr lang="ru-RU" sz="2000" dirty="0"/>
              <a:t>и</a:t>
            </a:r>
            <a:r>
              <a:rPr lang="ru-RU" sz="2000" dirty="0" smtClean="0"/>
              <a:t> т.п.</a:t>
            </a:r>
          </a:p>
          <a:p>
            <a:r>
              <a:rPr lang="ru-RU" sz="2000" dirty="0" smtClean="0"/>
              <a:t>Необходимо фотографирование всей выставки и лучших работ, возможно изготовление ежегодного каталога по итогам выставок.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xmlns="" val="11123011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dirty="0" smtClean="0"/>
              <a:t>Ожидаемые результаты проекта и перспективы его развития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31640" y="1700808"/>
            <a:ext cx="7602048" cy="4752528"/>
          </a:xfrm>
        </p:spPr>
        <p:txBody>
          <a:bodyPr>
            <a:normAutofit lnSpcReduction="10000"/>
          </a:bodyPr>
          <a:lstStyle/>
          <a:p>
            <a:r>
              <a:rPr lang="ru-RU" sz="2400" dirty="0" smtClean="0"/>
              <a:t>Увеличение количества воспитанников ДТО «Домашняя академия» - участников выставок и конкурсов республиканского и российского уровней на 20%.</a:t>
            </a:r>
          </a:p>
          <a:p>
            <a:r>
              <a:rPr lang="ru-RU" sz="2400" dirty="0"/>
              <a:t>Формирование у воспитанников гордости за свои </a:t>
            </a:r>
            <a:r>
              <a:rPr lang="ru-RU" sz="2400" dirty="0" smtClean="0"/>
              <a:t>успехи, мотивации к преодолению трудностей, возникающих при создании работ.</a:t>
            </a:r>
            <a:endParaRPr lang="ru-RU" sz="2400" dirty="0"/>
          </a:p>
          <a:p>
            <a:r>
              <a:rPr lang="ru-RU" sz="2400" dirty="0" smtClean="0"/>
              <a:t>Улучшение информированности родителей об успехах своих детей, создание  и пополнение портфолио воспитанников в течении учебного года.</a:t>
            </a:r>
          </a:p>
          <a:p>
            <a:r>
              <a:rPr lang="ru-RU" sz="2400" dirty="0" smtClean="0"/>
              <a:t>Увеличение количества привлеченных родителей к участию в мероприятиях и выставках творческого объединения.</a:t>
            </a:r>
          </a:p>
        </p:txBody>
      </p:sp>
    </p:spTree>
    <p:extLst>
      <p:ext uri="{BB962C8B-B14F-4D97-AF65-F5344CB8AC3E}">
        <p14:creationId xmlns:p14="http://schemas.microsoft.com/office/powerpoint/2010/main" xmlns="" val="1869479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smtClean="0"/>
              <a:t>Перспективы реализации проекта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31640" y="1700808"/>
            <a:ext cx="7602048" cy="4752528"/>
          </a:xfrm>
        </p:spPr>
        <p:txBody>
          <a:bodyPr>
            <a:normAutofit/>
          </a:bodyPr>
          <a:lstStyle/>
          <a:p>
            <a:r>
              <a:rPr lang="ru-RU" sz="2400" dirty="0" smtClean="0"/>
              <a:t>Расширение тематики выставок , организация передвижных выставок с </a:t>
            </a:r>
            <a:r>
              <a:rPr lang="ru-RU" sz="2400" dirty="0" smtClean="0"/>
              <a:t>привлечением </a:t>
            </a:r>
            <a:r>
              <a:rPr lang="ru-RU" sz="2400" dirty="0" smtClean="0"/>
              <a:t>социальных партнеров.</a:t>
            </a:r>
          </a:p>
          <a:p>
            <a:r>
              <a:rPr lang="ru-RU" sz="2400" dirty="0" smtClean="0"/>
              <a:t>Увеличение количества детей, занимающихся в ДТО, улучшение качества создаваемых работ.</a:t>
            </a:r>
          </a:p>
          <a:p>
            <a:r>
              <a:rPr lang="ru-RU" sz="2400" dirty="0" smtClean="0"/>
              <a:t>Привлечение родителей к участию в мероприятиях и выставках творческого объединения, используя воспитательные технологии </a:t>
            </a:r>
            <a:r>
              <a:rPr lang="ru-RU" sz="2400" dirty="0" err="1" smtClean="0"/>
              <a:t>со-трудничества</a:t>
            </a:r>
            <a:r>
              <a:rPr lang="ru-RU" sz="2400" dirty="0" smtClean="0"/>
              <a:t> и </a:t>
            </a:r>
            <a:r>
              <a:rPr lang="ru-RU" sz="2400" dirty="0" err="1" smtClean="0"/>
              <a:t>со-творчества</a:t>
            </a:r>
            <a:r>
              <a:rPr lang="ru-RU" sz="2400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19784062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615709" y="1066800"/>
            <a:ext cx="3276771" cy="2866256"/>
          </a:xfrm>
        </p:spPr>
        <p:txBody>
          <a:bodyPr>
            <a:normAutofit/>
          </a:bodyPr>
          <a:lstStyle/>
          <a:p>
            <a:r>
              <a:rPr lang="ru-RU" sz="2000" dirty="0"/>
              <a:t>Проект подготовлен педагогом </a:t>
            </a:r>
            <a:r>
              <a:rPr lang="ru-RU" sz="2000" dirty="0" smtClean="0"/>
              <a:t> ДТО </a:t>
            </a:r>
            <a:br>
              <a:rPr lang="ru-RU" sz="2000" dirty="0" smtClean="0"/>
            </a:br>
            <a:r>
              <a:rPr lang="ru-RU" sz="2000" dirty="0" smtClean="0"/>
              <a:t>«</a:t>
            </a:r>
            <a:r>
              <a:rPr lang="ru-RU" sz="2000" dirty="0"/>
              <a:t>Домашняя академия» </a:t>
            </a: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>ГБОУ ДО РМЭ </a:t>
            </a:r>
            <a:r>
              <a:rPr lang="ru-RU" sz="2000" dirty="0"/>
              <a:t>«</a:t>
            </a:r>
            <a:r>
              <a:rPr lang="ru-RU" sz="2000" dirty="0" err="1"/>
              <a:t>ДТДиМ</a:t>
            </a:r>
            <a:r>
              <a:rPr lang="ru-RU" sz="2000" dirty="0"/>
              <a:t>» </a:t>
            </a: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err="1" smtClean="0"/>
              <a:t>Глозштейн</a:t>
            </a:r>
            <a:r>
              <a:rPr lang="ru-RU" sz="2000" dirty="0" smtClean="0"/>
              <a:t> </a:t>
            </a:r>
            <a:r>
              <a:rPr lang="ru-RU" sz="2000" dirty="0"/>
              <a:t>О.С. </a:t>
            </a:r>
          </a:p>
        </p:txBody>
      </p:sp>
      <p:pic>
        <p:nvPicPr>
          <p:cNvPr id="4" name="Объект 5"/>
          <p:cNvPicPr>
            <a:picLocks noGrp="1" noChangeAspect="1"/>
          </p:cNvPicPr>
          <p:nvPr>
            <p:ph type="pic" idx="1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4916" r="14916"/>
          <a:stretch/>
        </p:blipFill>
        <p:spPr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Текст 4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ru-RU" sz="1600" b="1" i="1" dirty="0">
                <a:solidFill>
                  <a:srgbClr val="4F271C">
                    <a:satMod val="130000"/>
                  </a:srgbClr>
                </a:solidFill>
                <a:ea typeface="+mj-ea"/>
                <a:cs typeface="+mj-cs"/>
              </a:rPr>
              <a:t>«Я понял одну простую вещь: чудеса нужно делать своими руками»  </a:t>
            </a:r>
            <a:br>
              <a:rPr lang="ru-RU" sz="1600" b="1" i="1" dirty="0">
                <a:solidFill>
                  <a:srgbClr val="4F271C">
                    <a:satMod val="130000"/>
                  </a:srgbClr>
                </a:solidFill>
                <a:ea typeface="+mj-ea"/>
                <a:cs typeface="+mj-cs"/>
              </a:rPr>
            </a:br>
            <a:r>
              <a:rPr lang="ru-RU" sz="1600" b="1" i="1" dirty="0">
                <a:solidFill>
                  <a:srgbClr val="4F271C">
                    <a:satMod val="130000"/>
                  </a:srgbClr>
                </a:solidFill>
                <a:ea typeface="+mj-ea"/>
                <a:cs typeface="+mj-cs"/>
              </a:rPr>
              <a:t>А. Грин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423548695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302</TotalTime>
  <Words>633</Words>
  <Application>Microsoft Office PowerPoint</Application>
  <PresentationFormat>Экран (4:3)</PresentationFormat>
  <Paragraphs>40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Солнцестояние</vt:lpstr>
      <vt:lpstr>Проект  по организации и проведению выставок декоративно-прикладного творчества воспитанников ДТО  « Домашняя академия» </vt:lpstr>
      <vt:lpstr>Задачи проекта:</vt:lpstr>
      <vt:lpstr>Задачи проекта</vt:lpstr>
      <vt:lpstr>Методики исследования:</vt:lpstr>
      <vt:lpstr>Механизмы  и сроки реализации</vt:lpstr>
      <vt:lpstr>Материально-технические ресурсы:</vt:lpstr>
      <vt:lpstr>Ожидаемые результаты проекта и перспективы его развития</vt:lpstr>
      <vt:lpstr>Перспективы реализации проекта</vt:lpstr>
      <vt:lpstr>Проект подготовлен педагогом  ДТО  «Домашняя академия»  ГБОУ ДО РМЭ «ДТДиМ»  Глозштейн О.С.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Проект по организации и пров</dc:title>
  <dc:creator>Юлия</dc:creator>
  <cp:lastModifiedBy>User</cp:lastModifiedBy>
  <cp:revision>33</cp:revision>
  <dcterms:created xsi:type="dcterms:W3CDTF">2019-02-24T10:21:12Z</dcterms:created>
  <dcterms:modified xsi:type="dcterms:W3CDTF">2019-03-13T14:47:55Z</dcterms:modified>
</cp:coreProperties>
</file>