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816F-B903-478A-A2E4-75398E912238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F4E59-8BBE-4EC6-B6CE-0B6EC70E7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1524000"/>
            <a:ext cx="835643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Профессии наших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родителей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звукооператор –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Ньургун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Дьулустанович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3" name="Picture 7" descr="C:\Users\user\Desktop\Профессии\zvukooperat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752600"/>
            <a:ext cx="4572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Профессии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328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Профессии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32800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В нашем классе целых 3 родителя, выбравших профессию – Учитель.</a:t>
            </a:r>
            <a:endParaRPr lang="ru-RU" sz="32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user\Desktop\Профессии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461730"/>
            <a:ext cx="5410200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8018" y="5791200"/>
            <a:ext cx="83107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алериевна, Анна </a:t>
            </a:r>
            <a:r>
              <a:rPr lang="ru-RU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Агитовна</a:t>
            </a:r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Эльдар Эдуардович.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офессии\71e99fab792c0d50e58c37e4d71d8c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9220" y="1600200"/>
            <a:ext cx="680556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В нашем классе целых 2 родителя, выбравших профессию – Продавец.</a:t>
            </a:r>
            <a:endParaRPr lang="ru-RU" sz="32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8629" y="6235553"/>
            <a:ext cx="77667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Зинаида Юрьевна, Галина Николаевна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Профессии\slide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284288"/>
            <a:ext cx="4216400" cy="316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Users\user\Desktop\Профессии\Vet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4347924" cy="284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9938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В нашем классе целых 2 родителя, выбравших профессию, связанную с домашними </a:t>
            </a:r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животными</a:t>
            </a:r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8161" y="4889913"/>
            <a:ext cx="334880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Афанасьевна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ветеринар.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94424" y="2057400"/>
            <a:ext cx="40225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Федоровна –</a:t>
            </a:r>
          </a:p>
          <a:p>
            <a:pPr algn="ctr"/>
            <a:r>
              <a:rPr lang="ru-RU" sz="28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Осеменатор</a:t>
            </a:r>
            <a:r>
              <a:rPr lang="ru-RU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офессии\fu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5571" y="1905000"/>
            <a:ext cx="3112857" cy="4525963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В нашем классе целых 2 родителя, выбравших профессию – медицинского работника.</a:t>
            </a:r>
            <a:endParaRPr lang="ru-RU" sz="32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8603755">
            <a:off x="-436972" y="3690927"/>
            <a:ext cx="40736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Тихоновна – 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будущая медсестра.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8682479">
            <a:off x="6177241" y="3388790"/>
            <a:ext cx="32053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Ионовна– 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санитарка.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офессии\fcb85d10fe5d8eb5b1f4f72e858c1f61.m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4706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533400" y="5029200"/>
            <a:ext cx="84582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</a:rPr>
              <a:t>Наш тракторист - Станислав Семенович.</a:t>
            </a:r>
            <a:endParaRPr lang="ru-RU" sz="28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офессии\image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4278536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user\Desktop\Профессии\IMG_0133-e1479348872747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429000"/>
            <a:ext cx="457001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-83343"/>
            <a:ext cx="84582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Наш газооператор – </a:t>
            </a:r>
            <a:r>
              <a:rPr lang="ru-RU" sz="3200" b="1" dirty="0">
                <a:solidFill>
                  <a:srgbClr val="FF0000"/>
                </a:solidFill>
                <a:latin typeface="Segoe Print" pitchFamily="2" charset="0"/>
              </a:rPr>
              <a:t>Е</a:t>
            </a:r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гор Егорович.</a:t>
            </a:r>
            <a:endParaRPr lang="ru-RU" sz="32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коневод –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Радислав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Олегович.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Профессии\image1559221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user\Desktop\Профессии\IMG_653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29000"/>
            <a:ext cx="4451449" cy="296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110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Segoe Print</vt:lpstr>
      <vt:lpstr>Times New Roman</vt:lpstr>
      <vt:lpstr>Office Theme</vt:lpstr>
      <vt:lpstr>Презентация PowerPoint</vt:lpstr>
      <vt:lpstr>Презентация PowerPoint</vt:lpstr>
      <vt:lpstr>В нашем классе целых 3 родителя, выбравших профессию – Учитель.</vt:lpstr>
      <vt:lpstr>В нашем классе целых 2 родителя, выбравших профессию – Продавец.</vt:lpstr>
      <vt:lpstr>Презентация PowerPoint</vt:lpstr>
      <vt:lpstr>В нашем классе целых 2 родителя, выбравших профессию – медицинского работника.</vt:lpstr>
      <vt:lpstr>Наш тракторист - Станислав Семенович.</vt:lpstr>
      <vt:lpstr>Презентация PowerPoint</vt:lpstr>
      <vt:lpstr>Наш коневод –  Радислав Олегович.</vt:lpstr>
      <vt:lpstr>Наш звукооператор – Ньургун Дьулустанович.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иисс</cp:lastModifiedBy>
  <cp:revision>14</cp:revision>
  <dcterms:created xsi:type="dcterms:W3CDTF">2017-03-13T05:45:09Z</dcterms:created>
  <dcterms:modified xsi:type="dcterms:W3CDTF">2017-03-17T02:57:35Z</dcterms:modified>
</cp:coreProperties>
</file>