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2556C-E8F9-496D-8477-788CF20D153F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FF1E-CFE2-47AA-94B7-046CD9A3F72F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Шах. 3 способа защиты от шаха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Расскажи все способы защиты от шаха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03317" y="1690688"/>
            <a:ext cx="4785365" cy="4750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Шах – это нападение на короля</a:t>
            </a:r>
            <a:endParaRPr lang="ru-RU" dirty="0"/>
          </a:p>
        </p:txBody>
      </p:sp>
      <p:pic>
        <p:nvPicPr>
          <p:cNvPr id="5" name="Рисунок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905250" y="1825625"/>
            <a:ext cx="4380865" cy="4351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Оставлять короля под шахом нельзя!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28389" y="2004674"/>
            <a:ext cx="7135221" cy="47631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361" y="2794976"/>
            <a:ext cx="8421275" cy="838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два способа поставить шах королю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65974" y="1685027"/>
            <a:ext cx="4373652" cy="43513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651" y="1685027"/>
            <a:ext cx="4364434" cy="4356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1-я защита. Уйти на безопасную клетку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Какая фигура поставила шах? Куда может уйти король?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2711" y="2390385"/>
            <a:ext cx="3786578" cy="3786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ym typeface="+mn-ea"/>
              </a:rPr>
              <a:t>2-я защита. Перекрыться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Какая фигура ставит шах? Может ли король отойти?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27609" y="2806334"/>
            <a:ext cx="3936781" cy="39167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071" y="2339544"/>
            <a:ext cx="7287642" cy="466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</a:t>
            </a:r>
            <a:r>
              <a:rPr lang="ru-RU" dirty="0" smtClean="0"/>
              <a:t>я защита Съесть нападающую фигуру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30048" y="1496441"/>
            <a:ext cx="4931903" cy="4940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все способы защиты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45592" y="2358200"/>
            <a:ext cx="3469329" cy="347567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404" y="2358200"/>
            <a:ext cx="3488427" cy="34756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968" y="2358200"/>
            <a:ext cx="3482061" cy="347567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06" y="1624965"/>
            <a:ext cx="1485900" cy="5905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1523" y="1644015"/>
            <a:ext cx="3028950" cy="5524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72217" y="1690688"/>
            <a:ext cx="1828800" cy="504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лучшую защиту от шаха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56026" y="1690688"/>
            <a:ext cx="4359307" cy="43513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1192" y="1690688"/>
            <a:ext cx="4383274" cy="4351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413</Words>
  <Application>WPS Presentation</Application>
  <PresentationFormat>Широкоэкранный</PresentationFormat>
  <Paragraphs>24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Тема Office</vt:lpstr>
      <vt:lpstr>Шах. 3 способа защиты от шаха</vt:lpstr>
      <vt:lpstr>Шах – это нападение на короля</vt:lpstr>
      <vt:lpstr>Оставлять короля под шахом нельзя!</vt:lpstr>
      <vt:lpstr>Найди два способа поставить шах королю</vt:lpstr>
      <vt:lpstr>1-я защита. Уйти на безопасную клетку</vt:lpstr>
      <vt:lpstr>Защити короля от шаха</vt:lpstr>
      <vt:lpstr>3-я защита Съесть нападающую фигуру</vt:lpstr>
      <vt:lpstr>Повторим все способы защиты</vt:lpstr>
      <vt:lpstr>Найди лучшую защиту от шаха</vt:lpstr>
      <vt:lpstr>Расскажи все способы защиты от шаха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Шах. 3 способа защиты от шаха</dc:title>
  <dc:creator>Потапова Е. А.</dc:creator>
  <cp:lastModifiedBy>slava</cp:lastModifiedBy>
  <cp:revision>15</cp:revision>
  <dcterms:created xsi:type="dcterms:W3CDTF">2022-11-24T06:41:00Z</dcterms:created>
  <dcterms:modified xsi:type="dcterms:W3CDTF">2025-01-12T04:17:16Z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DA6F5391BE824F3E93D3776672B317A7</vt:lpwstr>
  </property>
  <property fmtid="{D5CDD505-2E9C-101B-9397-08002B2CF9AE}" pid="3" name="KSOProductBuildVer">
    <vt:lpwstr>1049-12.2.0.18639</vt:lpwstr>
  </property>
</Properties>
</file>