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95" r:id="rId4"/>
    <p:sldId id="257" r:id="rId5"/>
    <p:sldId id="259" r:id="rId6"/>
    <p:sldId id="261" r:id="rId7"/>
    <p:sldId id="260" r:id="rId8"/>
    <p:sldId id="270" r:id="rId9"/>
    <p:sldId id="271" r:id="rId10"/>
    <p:sldId id="273" r:id="rId11"/>
    <p:sldId id="276" r:id="rId12"/>
    <p:sldId id="288" r:id="rId13"/>
    <p:sldId id="289" r:id="rId14"/>
    <p:sldId id="296" r:id="rId15"/>
    <p:sldId id="290" r:id="rId16"/>
    <p:sldId id="291" r:id="rId17"/>
    <p:sldId id="292" r:id="rId18"/>
    <p:sldId id="293" r:id="rId19"/>
    <p:sldId id="308" r:id="rId20"/>
    <p:sldId id="297" r:id="rId21"/>
    <p:sldId id="280" r:id="rId22"/>
    <p:sldId id="275" r:id="rId23"/>
    <p:sldId id="278" r:id="rId24"/>
    <p:sldId id="298" r:id="rId25"/>
    <p:sldId id="299" r:id="rId26"/>
    <p:sldId id="300" r:id="rId27"/>
    <p:sldId id="301" r:id="rId28"/>
    <p:sldId id="303" r:id="rId29"/>
    <p:sldId id="284" r:id="rId30"/>
    <p:sldId id="285" r:id="rId31"/>
    <p:sldId id="307" r:id="rId32"/>
    <p:sldId id="26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1" autoAdjust="0"/>
    <p:restoredTop sz="94660"/>
  </p:normalViewPr>
  <p:slideViewPr>
    <p:cSldViewPr>
      <p:cViewPr varScale="1">
        <p:scale>
          <a:sx n="34" d="100"/>
          <a:sy n="34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bibliotekadladetej/roditelam-pedagogam/fizkultminutki-v-stihah" TargetMode="External"/><Relationship Id="rId2" Type="http://schemas.openxmlformats.org/officeDocument/2006/relationships/hyperlink" Target="https://yavarda.ru/silhouett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t.mau.ru/art_draw/endre_penovac.php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1484784"/>
            <a:ext cx="4176464" cy="1944216"/>
          </a:xfrm>
        </p:spPr>
        <p:txBody>
          <a:bodyPr>
            <a:normAutofit/>
          </a:bodyPr>
          <a:lstStyle/>
          <a:p>
            <a:r>
              <a:rPr lang="ru-RU" dirty="0" smtClean="0"/>
              <a:t>Силуэтное</a:t>
            </a:r>
            <a:br>
              <a:rPr lang="ru-RU" dirty="0" smtClean="0"/>
            </a:br>
            <a:r>
              <a:rPr lang="ru-RU" dirty="0" smtClean="0"/>
              <a:t> рисование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437112"/>
            <a:ext cx="5712179" cy="1524000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Добродомова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Ирина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Алекандровна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32656"/>
            <a:ext cx="8711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 ДО  «Областная Станция Юных Натуралистов»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s://sun9-40.userapi.com/o58zvhUeaSKfZMf7U8eLmtlIj0rUjjKZSeMWaA/Rs1gQETaGX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420888"/>
            <a:ext cx="3686175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871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силуэта в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Новым словом в развитии искусства силуэта в России стали произведения, выполненные в 1 половине 19 в. графом Ф.П. Толстым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48880"/>
            <a:ext cx="4080252" cy="256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7581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Федор Толстой. Силуэты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2914" y="1772816"/>
            <a:ext cx="2952328" cy="181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36173"/>
            <a:ext cx="2984376" cy="212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61048"/>
            <a:ext cx="47625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3001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Силуэт в анималистическом жанре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Кроме жанра портрета в русском силуэте широко представлен анималистический жанр.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b="1" dirty="0" smtClean="0"/>
              <a:t>Вопрос.</a:t>
            </a:r>
          </a:p>
          <a:p>
            <a:r>
              <a:rPr lang="ru-RU" dirty="0" smtClean="0"/>
              <a:t>Что художник изображает в анималистическом жанре?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015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анималистическом жанре изображаются </a:t>
            </a:r>
            <a:r>
              <a:rPr lang="ru-RU" b="1" dirty="0" smtClean="0"/>
              <a:t>животные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4075" y="2781205"/>
            <a:ext cx="3200400" cy="228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573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Анималистический жанр в изобразительном искусстве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Анимализм (от лат. </a:t>
            </a:r>
            <a:r>
              <a:rPr lang="en-US" dirty="0"/>
              <a:t>animal) – </a:t>
            </a:r>
            <a:r>
              <a:rPr lang="ru-RU" dirty="0"/>
              <a:t>один из </a:t>
            </a:r>
            <a:r>
              <a:rPr lang="ru-RU" b="1" dirty="0"/>
              <a:t>жанров </a:t>
            </a:r>
            <a:r>
              <a:rPr lang="ru-RU" dirty="0"/>
              <a:t>изобразительного искусства.</a:t>
            </a:r>
            <a:endParaRPr lang="ru-RU" b="1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Изображения животных можно встретить главным образом в </a:t>
            </a:r>
            <a:r>
              <a:rPr lang="ru-RU" b="1" dirty="0"/>
              <a:t>живописи, графике, скульптуре, фотографии, в декоративном искусстве.</a:t>
            </a:r>
          </a:p>
        </p:txBody>
      </p:sp>
    </p:spTree>
    <p:extLst>
      <p:ext uri="{BB962C8B-B14F-4D97-AF65-F5344CB8AC3E}">
        <p14:creationId xmlns:p14="http://schemas.microsoft.com/office/powerpoint/2010/main" xmlns="" val="31732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Анималистический жанр в живописи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33056"/>
            <a:ext cx="2952328" cy="209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2870448" cy="208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0848"/>
            <a:ext cx="2903849" cy="196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151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Анималистический жанр </a:t>
            </a:r>
            <a:br>
              <a:rPr lang="ru-RU" dirty="0" smtClean="0"/>
            </a:br>
            <a:r>
              <a:rPr lang="ru-RU" dirty="0" smtClean="0"/>
              <a:t>в графике</a:t>
            </a:r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3608" y="4077072"/>
            <a:ext cx="3200400" cy="195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4075" y="2180205"/>
            <a:ext cx="3200400" cy="348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288032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1546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Анималистический жанр </a:t>
            </a:r>
            <a:br>
              <a:rPr lang="ru-RU" dirty="0" smtClean="0"/>
            </a:br>
            <a:r>
              <a:rPr lang="ru-RU" dirty="0" smtClean="0"/>
              <a:t>в скульптуре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3265"/>
            <a:ext cx="1926503" cy="23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60848"/>
            <a:ext cx="3200400" cy="179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0506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111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Анималистический жанр </a:t>
            </a:r>
            <a:br>
              <a:rPr lang="ru-RU" dirty="0" smtClean="0"/>
            </a:br>
            <a:r>
              <a:rPr lang="ru-RU" dirty="0" smtClean="0"/>
              <a:t>в фотографии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3200400" cy="216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3768" y="2348880"/>
            <a:ext cx="3144996" cy="2101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49928"/>
            <a:ext cx="2606622" cy="204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7119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Анималистический жанр </a:t>
            </a:r>
            <a:br>
              <a:rPr lang="ru-RU" dirty="0" smtClean="0"/>
            </a:br>
            <a:r>
              <a:rPr lang="ru-RU" dirty="0" smtClean="0"/>
              <a:t>в декоративном искусстве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63687"/>
            <a:ext cx="1920406" cy="2871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6171" y="3919869"/>
            <a:ext cx="3182937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4863"/>
            <a:ext cx="2322513" cy="346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429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Внимание – вопрос!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Эти работы выполняют художники-графики. Они </a:t>
            </a:r>
            <a:r>
              <a:rPr lang="ru-RU" dirty="0"/>
              <a:t>о</a:t>
            </a:r>
            <a:r>
              <a:rPr lang="ru-RU" dirty="0" smtClean="0"/>
              <a:t>чень любят черный цвет, потому что он – главный рисующий цвет и без него им никак не обойтись.</a:t>
            </a:r>
          </a:p>
          <a:p>
            <a:r>
              <a:rPr lang="ru-RU" dirty="0" smtClean="0"/>
              <a:t>В этом виде изобразительного искусства все изображено в виде черных теней. </a:t>
            </a:r>
          </a:p>
          <a:p>
            <a:r>
              <a:rPr lang="ru-RU" dirty="0" smtClean="0"/>
              <a:t>Вопрос.</a:t>
            </a:r>
            <a:r>
              <a:rPr lang="ru-RU" b="1" dirty="0" smtClean="0"/>
              <a:t> Как называются изображения в виде черных теней?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01564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Практическое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Рассмотрите иллюстрации в презентации и ответьте на вопрос: </a:t>
            </a:r>
            <a:r>
              <a:rPr lang="ru-RU" b="1" dirty="0" smtClean="0"/>
              <a:t>какую роль играет силуэт в каждом из представленных произведений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054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Силуэты Елизаветы </a:t>
            </a:r>
            <a:r>
              <a:rPr lang="ru-RU" dirty="0" err="1" smtClean="0"/>
              <a:t>Бем</a:t>
            </a:r>
            <a:r>
              <a:rPr lang="ru-RU" dirty="0" smtClean="0"/>
              <a:t> (1843-1941)</a:t>
            </a: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635052"/>
            <a:ext cx="3200400" cy="257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4075" y="2801779"/>
            <a:ext cx="3200400" cy="224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8825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Силуэты Елизаветы </a:t>
            </a:r>
            <a:r>
              <a:rPr lang="ru-RU" dirty="0" err="1" smtClean="0"/>
              <a:t>Бем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139" y="2120900"/>
            <a:ext cx="2689272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4128" y="2579914"/>
            <a:ext cx="3679679" cy="261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330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Елизавета </a:t>
            </a:r>
            <a:r>
              <a:rPr lang="ru-RU" dirty="0" err="1" smtClean="0"/>
              <a:t>Бем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5250" y="2274887"/>
            <a:ext cx="30670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412" y="2348880"/>
            <a:ext cx="3444925" cy="30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6904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Физкульминутка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Белки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Белки</a:t>
            </a:r>
            <a:r>
              <a:rPr lang="ru-RU" dirty="0"/>
              <a:t> прыгают по веткам.</a:t>
            </a:r>
            <a:br>
              <a:rPr lang="ru-RU" dirty="0"/>
            </a:br>
            <a:r>
              <a:rPr lang="ru-RU" dirty="0"/>
              <a:t>Прыг да скок, прыг да скок!</a:t>
            </a:r>
            <a:br>
              <a:rPr lang="ru-RU" dirty="0"/>
            </a:br>
            <a:r>
              <a:rPr lang="ru-RU" dirty="0"/>
              <a:t>Забираются нередко</a:t>
            </a:r>
            <a:br>
              <a:rPr lang="ru-RU" dirty="0"/>
            </a:br>
            <a:r>
              <a:rPr lang="ru-RU" dirty="0"/>
              <a:t>Высоко, высоко! (Прыжки на месте</a:t>
            </a:r>
            <a:r>
              <a:rPr lang="ru-RU" dirty="0" smtClean="0"/>
              <a:t>.)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Будем в классики играть</a:t>
            </a:r>
            <a:br>
              <a:rPr lang="ru-RU" dirty="0"/>
            </a:br>
            <a:r>
              <a:rPr lang="ru-RU" dirty="0"/>
              <a:t>Будем в классики играть,</a:t>
            </a:r>
            <a:br>
              <a:rPr lang="ru-RU" dirty="0"/>
            </a:br>
            <a:r>
              <a:rPr lang="ru-RU" dirty="0"/>
              <a:t>На одной ноге скакать.</a:t>
            </a:r>
            <a:br>
              <a:rPr lang="ru-RU" dirty="0"/>
            </a:br>
            <a:r>
              <a:rPr lang="ru-RU" dirty="0"/>
              <a:t>А теперь ещё немножко</a:t>
            </a:r>
            <a:br>
              <a:rPr lang="ru-RU" dirty="0"/>
            </a:br>
            <a:r>
              <a:rPr lang="ru-RU" dirty="0"/>
              <a:t>На другой поскачем ножке. (Прыжки на одной ножке.)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2348139" cy="209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58740"/>
            <a:ext cx="2502024" cy="218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093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Проверка организации рабочего места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Материалы и принадлежности:</a:t>
            </a:r>
          </a:p>
          <a:p>
            <a:r>
              <a:rPr lang="ru-RU" dirty="0" smtClean="0"/>
              <a:t>Гуашь или акварель  черного или синего цвета;</a:t>
            </a:r>
          </a:p>
          <a:p>
            <a:r>
              <a:rPr lang="ru-RU" dirty="0" smtClean="0"/>
              <a:t>Кисти беличьи, колонковые или синтетические мягкие;</a:t>
            </a:r>
          </a:p>
          <a:p>
            <a:r>
              <a:rPr lang="ru-RU" dirty="0" smtClean="0"/>
              <a:t>Бумага плотная ФА4 или А3;</a:t>
            </a:r>
          </a:p>
          <a:p>
            <a:r>
              <a:rPr lang="ru-RU" dirty="0" smtClean="0"/>
              <a:t>Палитра пластмассовая;</a:t>
            </a:r>
          </a:p>
          <a:p>
            <a:r>
              <a:rPr lang="ru-RU" dirty="0" smtClean="0"/>
              <a:t>Непроливашка;</a:t>
            </a:r>
          </a:p>
          <a:p>
            <a:r>
              <a:rPr lang="ru-RU" dirty="0" smtClean="0"/>
              <a:t>Салфетка для рук.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Располагаем лист бумаги перед собой вертикально или горизонтально;</a:t>
            </a:r>
          </a:p>
          <a:p>
            <a:r>
              <a:rPr lang="ru-RU" dirty="0" smtClean="0"/>
              <a:t>Непроливашку, палитру, баночку гуаши ставим справа;</a:t>
            </a:r>
          </a:p>
          <a:p>
            <a:r>
              <a:rPr lang="ru-RU" dirty="0" smtClean="0"/>
              <a:t>Кисти не оставляем надолго в баночке с водой, т.к. они могут деформироваться.</a:t>
            </a:r>
          </a:p>
          <a:p>
            <a:r>
              <a:rPr lang="ru-RU" dirty="0" smtClean="0"/>
              <a:t>Стараемся держать парту в чистоте!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93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Сегодня на уроке вы будете рисовать силуэты черной гуашью или акварелью разными по толщине кисточками. Но начнем мы с обыкновенной кляксы, т.е. простое пятно на бумаге превращается в забавного котенка. Это </a:t>
            </a:r>
            <a:r>
              <a:rPr lang="ru-RU" dirty="0" err="1" smtClean="0"/>
              <a:t>кляксография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200400" cy="220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3200400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465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Акварельные коты –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Андре </a:t>
            </a:r>
            <a:r>
              <a:rPr lang="ru-RU" dirty="0" err="1" smtClean="0"/>
              <a:t>Пеновак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2253" y="2636912"/>
            <a:ext cx="3441262" cy="25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2"/>
            <a:ext cx="3200400" cy="259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74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Акварельные коты – </a:t>
            </a:r>
            <a:br>
              <a:rPr lang="ru-RU" dirty="0" smtClean="0"/>
            </a:br>
            <a:r>
              <a:rPr lang="ru-RU" dirty="0" err="1" smtClean="0"/>
              <a:t>Андрэ</a:t>
            </a:r>
            <a:r>
              <a:rPr lang="ru-RU" dirty="0" smtClean="0"/>
              <a:t> </a:t>
            </a:r>
            <a:r>
              <a:rPr lang="ru-RU" dirty="0" err="1" smtClean="0"/>
              <a:t>Пеновак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2694" y="2120900"/>
            <a:ext cx="2652161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8396" y="2564904"/>
            <a:ext cx="3744618" cy="236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07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Силуэты кошек</a:t>
            </a:r>
            <a:endParaRPr lang="ru-RU" dirty="0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0024" y="2086201"/>
            <a:ext cx="3265261" cy="326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0290"/>
            <a:ext cx="2304256" cy="371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035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Эти изображения называются силуэтами.</a:t>
            </a:r>
          </a:p>
          <a:p>
            <a:r>
              <a:rPr lang="ru-RU" dirty="0" smtClean="0"/>
              <a:t>Выполняются черным цветом по белому или наоборот.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17032"/>
            <a:ext cx="2732849" cy="20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65576"/>
            <a:ext cx="2465175" cy="184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877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340288" cy="508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3079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Беседа по вопросам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Все ли вам удалось в этом задании?</a:t>
            </a:r>
          </a:p>
          <a:p>
            <a:r>
              <a:rPr lang="ru-RU" dirty="0" smtClean="0"/>
              <a:t>- Что не удалось? Почему?</a:t>
            </a:r>
          </a:p>
          <a:p>
            <a:r>
              <a:rPr lang="ru-RU" dirty="0" smtClean="0"/>
              <a:t>- Какое у вас сейчас настроение?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C:\Users\OLGA_LENOVO-PC\AppData\Local\Microsoft\Windows\Temporary Internet Files\Content.IE5\5K02UTEI\Smile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6608" y="3507251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OLGA_LENOVO-PC\AppData\Local\Microsoft\Windows\Temporary Internet Files\Content.IE5\J78JOSA5\1024px-Смайлик-грустный.svg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0090" y="3629735"/>
            <a:ext cx="2059289" cy="205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085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Интернет-ресурсы и использованная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ru.wikipedia.org/wiki/</a:t>
            </a:r>
            <a:r>
              <a:rPr lang="ru-RU" dirty="0" smtClean="0"/>
              <a:t>Силуэт_(графика)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yavarda.ru/silhouette.html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sites.google.com/site/bibliotekadladetej/roditelam-pedagogam/fizkultminutki-v-stihah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art.mau.ru/art_draw/endre_penovac.php</a:t>
            </a:r>
            <a:endParaRPr lang="ru-RU" dirty="0" smtClean="0"/>
          </a:p>
          <a:p>
            <a:r>
              <a:rPr lang="ru-RU" dirty="0" smtClean="0"/>
              <a:t>Технологические карты по учебнику В.С. Кузина, Э.И. </a:t>
            </a:r>
            <a:r>
              <a:rPr lang="ru-RU" dirty="0" err="1" smtClean="0"/>
              <a:t>Кубышкиной</a:t>
            </a:r>
            <a:r>
              <a:rPr lang="ru-RU" dirty="0" smtClean="0"/>
              <a:t>, автор-составитель О.В. Павлова, Изд-во «Учитель», Волгоград.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953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слова «силуэт»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Силуэт – вид графического изображения. Это плоскостное однотонное изображение фигур, предметов.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2883" y="2119313"/>
            <a:ext cx="2682784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3475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Происхождение слова «силуэт»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слово происходит от </a:t>
            </a:r>
            <a:r>
              <a:rPr lang="ru-RU" dirty="0" err="1" smtClean="0"/>
              <a:t>от</a:t>
            </a:r>
            <a:r>
              <a:rPr lang="ru-RU" dirty="0" smtClean="0"/>
              <a:t> фамилии одного французского маркиза. Звали его </a:t>
            </a:r>
            <a:r>
              <a:rPr lang="ru-RU" b="1" dirty="0" err="1" smtClean="0"/>
              <a:t>Эжен</a:t>
            </a:r>
            <a:r>
              <a:rPr lang="ru-RU" b="1" dirty="0" smtClean="0"/>
              <a:t> де Силуэт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Однажды ранним утром вышла газета с его портретом. Художник изобразил его голову в профиль, в виде тени. У министра и так-то был длинный нос, но художник решил пошутить и нарисовал его еще длиннее.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164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Эжен</a:t>
            </a:r>
            <a:r>
              <a:rPr lang="ru-RU" dirty="0" smtClean="0"/>
              <a:t> де Силуэт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52936"/>
            <a:ext cx="2016224" cy="249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40868"/>
            <a:ext cx="3632448" cy="27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7953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История силуэта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Силуэтные изображения стали входить в моду. Заказать живописцу настоящий портрет было очень дорого, а иметь собственное изображение за меньшую цену хотели многие.</a:t>
            </a:r>
          </a:p>
          <a:p>
            <a:r>
              <a:rPr lang="ru-RU" dirty="0" smtClean="0"/>
              <a:t>Такими портретами стали силуэты. Ими украшали стены комнат, кабинетов, шкатулки, ювелирные украшения. Было это около 200 лет назад.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712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«Китайские тени»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 Китае издавна имели распространение картинки, выполненные только черной краской и лишь силуэтом. В Европе их назвали – «китайские тени». 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8441" y="2426209"/>
            <a:ext cx="3205938" cy="273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380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силуэта в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История силуэта в России начинается во 2 половине 18 века. Французский художник Ф.Г. </a:t>
            </a:r>
            <a:r>
              <a:rPr lang="ru-RU" dirty="0" err="1" smtClean="0"/>
              <a:t>Сидо</a:t>
            </a:r>
            <a:r>
              <a:rPr lang="ru-RU" dirty="0" smtClean="0"/>
              <a:t> – один из первых силуэтистов в России.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9645" y="2276872"/>
            <a:ext cx="2022211" cy="277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9556" y="3182586"/>
            <a:ext cx="1885895" cy="296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9001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466</TotalTime>
  <Words>609</Words>
  <Application>Microsoft Office PowerPoint</Application>
  <PresentationFormat>Экран (4:3)</PresentationFormat>
  <Paragraphs>76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Кнопка</vt:lpstr>
      <vt:lpstr>Силуэтное  рисование</vt:lpstr>
      <vt:lpstr>Внимание – вопрос!</vt:lpstr>
      <vt:lpstr>Правильный ответ</vt:lpstr>
      <vt:lpstr>Значение слова «силуэт»</vt:lpstr>
      <vt:lpstr>Происхождение слова «силуэт»</vt:lpstr>
      <vt:lpstr>Эжен де Силуэт</vt:lpstr>
      <vt:lpstr>История силуэта</vt:lpstr>
      <vt:lpstr>«Китайские тени»</vt:lpstr>
      <vt:lpstr>История силуэта в России</vt:lpstr>
      <vt:lpstr>История силуэта в России</vt:lpstr>
      <vt:lpstr>Федор Толстой. Силуэты</vt:lpstr>
      <vt:lpstr>Силуэт в анималистическом жанре</vt:lpstr>
      <vt:lpstr>Правильный ответ</vt:lpstr>
      <vt:lpstr>Анималистический жанр в изобразительном искусстве</vt:lpstr>
      <vt:lpstr>Анималистический жанр в живописи</vt:lpstr>
      <vt:lpstr>Анималистический жанр  в графике</vt:lpstr>
      <vt:lpstr>Анималистический жанр  в скульптуре</vt:lpstr>
      <vt:lpstr>Анималистический жанр  в фотографии</vt:lpstr>
      <vt:lpstr>Анималистический жанр  в декоративном искусстве</vt:lpstr>
      <vt:lpstr>Практическое задание</vt:lpstr>
      <vt:lpstr>Силуэты Елизаветы Бем (1843-1941)</vt:lpstr>
      <vt:lpstr>Силуэты Елизаветы Бем</vt:lpstr>
      <vt:lpstr>Елизавета Бем</vt:lpstr>
      <vt:lpstr>Физкульминутка</vt:lpstr>
      <vt:lpstr>Проверка организации рабочего места</vt:lpstr>
      <vt:lpstr>Задание </vt:lpstr>
      <vt:lpstr>Акварельные коты –  Андре Пеновак</vt:lpstr>
      <vt:lpstr>Акварельные коты –  Андрэ Пеновак</vt:lpstr>
      <vt:lpstr>Силуэты кошек</vt:lpstr>
      <vt:lpstr>Слайд 30</vt:lpstr>
      <vt:lpstr>Беседа по вопросам</vt:lpstr>
      <vt:lpstr>Интернет-ресурсы и использованная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Силуэты животных 2 класс</dc:title>
  <dc:creator>Добродомова Ирина</dc:creator>
  <cp:lastModifiedBy>Ириша</cp:lastModifiedBy>
  <cp:revision>166</cp:revision>
  <dcterms:created xsi:type="dcterms:W3CDTF">2020-08-11T20:37:50Z</dcterms:created>
  <dcterms:modified xsi:type="dcterms:W3CDTF">2022-03-15T19:12:14Z</dcterms:modified>
</cp:coreProperties>
</file>