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6" autoAdjust="0"/>
    <p:restoredTop sz="94660"/>
  </p:normalViewPr>
  <p:slideViewPr>
    <p:cSldViewPr>
      <p:cViewPr varScale="1">
        <p:scale>
          <a:sx n="76" d="100"/>
          <a:sy n="76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72B93F2-AD97-43AB-9C9A-12CA253B8DD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1906899-47C0-4152-9C2A-D0F588B28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404458">
            <a:off x="3051439" y="3521333"/>
            <a:ext cx="54601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музеев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Вера\AppData\Local\Microsoft\Windows\Temporary Internet Files\Content.IE5\G2CJWFPA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14657">
            <a:off x="915988" y="4364038"/>
            <a:ext cx="1827212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561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0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Коллекционные музеи-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82891"/>
            <a:ext cx="3672408" cy="4896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7706" y="1111970"/>
            <a:ext cx="3377583" cy="2533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8265" y="3784479"/>
            <a:ext cx="4176464" cy="2793591"/>
          </a:xfrm>
          <a:prstGeom prst="rect">
            <a:avLst/>
          </a:prstGeom>
        </p:spPr>
      </p:pic>
      <p:sp>
        <p:nvSpPr>
          <p:cNvPr id="7" name="Стрелка вверх 6">
            <a:hlinkClick r:id="rId5" action="ppaction://hlinksldjump"/>
          </p:cNvPr>
          <p:cNvSpPr/>
          <p:nvPr/>
        </p:nvSpPr>
        <p:spPr>
          <a:xfrm>
            <a:off x="8785249" y="6206008"/>
            <a:ext cx="180020" cy="329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252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710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Музеи искусства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31"/>
          <a:stretch/>
        </p:blipFill>
        <p:spPr>
          <a:xfrm>
            <a:off x="323528" y="1176091"/>
            <a:ext cx="4032448" cy="2881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91169"/>
            <a:ext cx="4295944" cy="286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62" r="3019" b="18572"/>
          <a:stretch/>
        </p:blipFill>
        <p:spPr>
          <a:xfrm>
            <a:off x="2198982" y="4118468"/>
            <a:ext cx="4746036" cy="24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314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98891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Эрмитаж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Третьяковская галерея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музей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Лувр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Прадо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Дрезденская галерея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61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572"/>
            <a:ext cx="89289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596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-11021"/>
            <a:ext cx="8460432" cy="66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996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48" y="0"/>
            <a:ext cx="7914456" cy="6648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76"/>
            <a:ext cx="9137171" cy="6723366"/>
          </a:xfrm>
          <a:prstGeom prst="rect">
            <a:avLst/>
          </a:prstGeom>
        </p:spPr>
      </p:pic>
      <p:sp>
        <p:nvSpPr>
          <p:cNvPr id="4" name="Стрелка вверх 3">
            <a:hlinkClick r:id="rId4" action="ppaction://hlinksldjump"/>
          </p:cNvPr>
          <p:cNvSpPr/>
          <p:nvPr/>
        </p:nvSpPr>
        <p:spPr>
          <a:xfrm>
            <a:off x="8820472" y="6232879"/>
            <a:ext cx="180020" cy="329843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641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706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Краеведческий музей-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286" y="1340768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музей, объектом деятельности которого является документация и презентация исторического, природного и культурного развития определённого населённого пункта или географического региона. Основными фондами такого музея являются связанные с историей этого региона экспонаты, в числе которых могут быть, например</a:t>
            </a:r>
            <a:r>
              <a:rPr lang="ru-RU" b="1" dirty="0" smtClean="0"/>
              <a:t>, археологические</a:t>
            </a:r>
            <a:r>
              <a:rPr lang="ru-RU" b="1" dirty="0"/>
              <a:t> находки; произведения искусства или ремесла; документы и изобразительные материалы, фиксирующие исторические события, происходившие в этой местности; предметы быта; мемориальные предметы, связанные со знаменитыми земляками; материалы, отражающие экономическое и техническое развитие края, и т. 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572" y="4472798"/>
            <a:ext cx="2916361" cy="21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462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5" t="10248" r="6856" b="9880"/>
          <a:stretch/>
        </p:blipFill>
        <p:spPr>
          <a:xfrm>
            <a:off x="183991" y="116632"/>
            <a:ext cx="4388009" cy="3226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148022"/>
            <a:ext cx="4259740" cy="3194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511" y="3428999"/>
            <a:ext cx="4286250" cy="3214688"/>
          </a:xfrm>
          <a:prstGeom prst="rect">
            <a:avLst/>
          </a:prstGeom>
        </p:spPr>
      </p:pic>
      <p:sp>
        <p:nvSpPr>
          <p:cNvPr id="5" name="Стрелка вверх 4">
            <a:hlinkClick r:id="rId5" action="ppaction://hlinksldjump"/>
          </p:cNvPr>
          <p:cNvSpPr/>
          <p:nvPr/>
        </p:nvSpPr>
        <p:spPr>
          <a:xfrm>
            <a:off x="8681190" y="6195501"/>
            <a:ext cx="180020" cy="329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52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2478" y="260648"/>
            <a:ext cx="5199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техники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58" r="2862" b="19158"/>
          <a:stretch/>
        </p:blipFill>
        <p:spPr>
          <a:xfrm>
            <a:off x="179513" y="1420863"/>
            <a:ext cx="3985600" cy="3406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6310" y="1420863"/>
            <a:ext cx="4541841" cy="34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430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6350000" cy="4229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397831"/>
            <a:ext cx="4824536" cy="3217966"/>
          </a:xfrm>
          <a:prstGeom prst="rect">
            <a:avLst/>
          </a:prstGeom>
        </p:spPr>
      </p:pic>
      <p:sp>
        <p:nvSpPr>
          <p:cNvPr id="4" name="Стрелка вверх 3">
            <a:hlinkClick r:id="rId4" action="ppaction://hlinksldjump"/>
          </p:cNvPr>
          <p:cNvSpPr/>
          <p:nvPr/>
        </p:nvSpPr>
        <p:spPr>
          <a:xfrm>
            <a:off x="395536" y="6195500"/>
            <a:ext cx="180020" cy="329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952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7101" y="404664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82040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(от греч. </a:t>
            </a:r>
            <a:r>
              <a:rPr lang="el-GR" sz="2000" b="1" dirty="0"/>
              <a:t>μουσεῖον</a:t>
            </a:r>
            <a:r>
              <a:rPr lang="ru-RU" sz="2000" b="1" dirty="0"/>
              <a:t> — Дом Муз) — учреждение</a:t>
            </a:r>
            <a:r>
              <a:rPr lang="ru-RU" sz="2000" b="1" dirty="0" smtClean="0"/>
              <a:t>, </a:t>
            </a:r>
            <a:r>
              <a:rPr lang="ru-RU" sz="2000" b="1" dirty="0"/>
              <a:t>занимающееся </a:t>
            </a:r>
            <a:endParaRPr lang="ru-RU" sz="2000" b="1" dirty="0" smtClean="0"/>
          </a:p>
          <a:p>
            <a:r>
              <a:rPr lang="ru-RU" sz="2000" b="1" dirty="0" smtClean="0"/>
              <a:t>собиранием</a:t>
            </a:r>
            <a:r>
              <a:rPr lang="ru-RU" sz="2000" b="1" dirty="0"/>
              <a:t>, </a:t>
            </a:r>
            <a:r>
              <a:rPr lang="ru-RU" sz="2000" b="1" dirty="0" smtClean="0"/>
              <a:t>изучением</a:t>
            </a:r>
            <a:r>
              <a:rPr lang="ru-RU" sz="2000" b="1" dirty="0"/>
              <a:t>, хранением и экспонированием </a:t>
            </a:r>
            <a:endParaRPr lang="ru-RU" sz="2000" b="1" dirty="0" smtClean="0"/>
          </a:p>
          <a:p>
            <a:r>
              <a:rPr lang="ru-RU" sz="2000" b="1" dirty="0" smtClean="0"/>
              <a:t>предметов</a:t>
            </a:r>
            <a:r>
              <a:rPr lang="ru-RU" sz="2000" b="1" dirty="0"/>
              <a:t> — памятников естественной истории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материальной и духовной культуры, </a:t>
            </a:r>
            <a:endParaRPr lang="ru-RU" sz="2000" b="1" dirty="0" smtClean="0"/>
          </a:p>
          <a:p>
            <a:r>
              <a:rPr lang="ru-RU" sz="2000" b="1" dirty="0" smtClean="0"/>
              <a:t>а </a:t>
            </a:r>
            <a:r>
              <a:rPr lang="ru-RU" sz="2000" b="1" dirty="0"/>
              <a:t>также просветительской и популяризаторской деятельностью.</a:t>
            </a:r>
          </a:p>
        </p:txBody>
      </p:sp>
      <p:pic>
        <p:nvPicPr>
          <p:cNvPr id="1026" name="Picture 2" descr="C:\Users\Вера\AppData\Local\Microsoft\Windows\Temporary Internet Files\Content.IE5\HP2EACX4\MC9004061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054475"/>
            <a:ext cx="173355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143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4692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музеев: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9926" y="1412776"/>
            <a:ext cx="3418180" cy="467820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  </a:t>
            </a:r>
            <a:r>
              <a:rPr lang="ru-RU" sz="2000" b="1" dirty="0">
                <a:hlinkClick r:id="rId2" action="ppaction://hlinksldjump"/>
              </a:rPr>
              <a:t>Литературные музеи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hlinkClick r:id="rId3" action="ppaction://hlinksldjump"/>
              </a:rPr>
              <a:t>  </a:t>
            </a:r>
            <a:r>
              <a:rPr lang="ru-RU" sz="2000" b="1" dirty="0">
                <a:hlinkClick r:id="rId3" action="ppaction://hlinksldjump"/>
              </a:rPr>
              <a:t>Зоологические музеи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hlinkClick r:id="rId4" action="ppaction://hlinksldjump"/>
              </a:rPr>
              <a:t>  </a:t>
            </a:r>
            <a:r>
              <a:rPr lang="ru-RU" sz="2000" b="1" dirty="0">
                <a:hlinkClick r:id="rId4" action="ppaction://hlinksldjump"/>
              </a:rPr>
              <a:t>Музеи </a:t>
            </a:r>
            <a:r>
              <a:rPr lang="ru-RU" sz="2000" b="1" dirty="0" smtClean="0">
                <a:hlinkClick r:id="rId4" action="ppaction://hlinksldjump"/>
              </a:rPr>
              <a:t>профессии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  </a:t>
            </a:r>
            <a:r>
              <a:rPr lang="ru-RU" sz="2000" b="1" dirty="0">
                <a:hlinkClick r:id="rId5" action="ppaction://hlinksldjump"/>
              </a:rPr>
              <a:t>Коллекционные музеи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hlinkClick r:id="rId6" action="ppaction://hlinksldjump"/>
              </a:rPr>
              <a:t>  </a:t>
            </a:r>
            <a:r>
              <a:rPr lang="ru-RU" sz="2000" b="1" dirty="0">
                <a:hlinkClick r:id="rId6" action="ppaction://hlinksldjump"/>
              </a:rPr>
              <a:t>Музеи искусства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  </a:t>
            </a:r>
            <a:r>
              <a:rPr lang="ru-RU" sz="2000" b="1" dirty="0">
                <a:hlinkClick r:id="rId7" action="ppaction://hlinksldjump"/>
              </a:rPr>
              <a:t>Краеведческие музеи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>
                <a:hlinkClick r:id="rId8" action="ppaction://hlinksldjump"/>
              </a:rPr>
              <a:t>Музеи техники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96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Литературные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музеи-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79073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научно-исследовательские и научно-просветительские учреждения, осуществляющие собирание, хранение, экспонирование и пропаганду материалов о писателях или об историко-литературном процессе в целом. В России идея создания Л. м. впервые возникла в 1837 в связи со стремлением увековечить память А. С. Пушкина</a:t>
            </a:r>
            <a:r>
              <a:rPr lang="ru-RU" dirty="0"/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464" y="2356401"/>
            <a:ext cx="5558591" cy="4168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49280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Музей М. Цветаевой в Елабуге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4010582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16632"/>
            <a:ext cx="4408142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651" y="3407998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Музей Салтыкова –Щедрина в Твери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939" y="2924944"/>
            <a:ext cx="4932040" cy="3699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623711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Музей Бунина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323528" y="6229389"/>
            <a:ext cx="180020" cy="329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0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902" y="1135369"/>
            <a:ext cx="7086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научные и культурно-просветительские учреждения, в которых сосредоточены коллекции животных (в фиксирующих жидкостях, высушенные или особо препарированные животные, их чучела, скелеты, шкуры, а также изделия из рога, кости, раковин и т.д.).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1" y="188640"/>
            <a:ext cx="7619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Зоологические музеи-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114" y="2780928"/>
            <a:ext cx="2808312" cy="38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522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729" y="3333427"/>
            <a:ext cx="2427734" cy="323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093"/>
            <a:ext cx="4392758" cy="3294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1145" y="90093"/>
            <a:ext cx="4162853" cy="2978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95" y="3538751"/>
            <a:ext cx="4042208" cy="3031656"/>
          </a:xfrm>
          <a:prstGeom prst="rect">
            <a:avLst/>
          </a:prstGeom>
        </p:spPr>
      </p:pic>
      <p:sp>
        <p:nvSpPr>
          <p:cNvPr id="9" name="Стрелка вверх 8">
            <a:hlinkClick r:id="rId6" action="ppaction://hlinksldjump"/>
          </p:cNvPr>
          <p:cNvSpPr/>
          <p:nvPr/>
        </p:nvSpPr>
        <p:spPr>
          <a:xfrm>
            <a:off x="8681190" y="6195501"/>
            <a:ext cx="180020" cy="329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243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0995" y="260648"/>
            <a:ext cx="6289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Музеи профессии-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19405"/>
            <a:ext cx="82947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Это музеи, которые рассказывают о истории возникновения</a:t>
            </a:r>
          </a:p>
          <a:p>
            <a:r>
              <a:rPr lang="ru-RU" sz="2000" b="1" dirty="0" smtClean="0"/>
              <a:t> какой то профессии, её изменениях во времени, </a:t>
            </a:r>
          </a:p>
          <a:p>
            <a:r>
              <a:rPr lang="ru-RU" sz="2000" b="1" dirty="0" smtClean="0"/>
              <a:t>о приборах и материалах труда, особенностях данной профессии </a:t>
            </a:r>
          </a:p>
          <a:p>
            <a:r>
              <a:rPr lang="ru-RU" sz="2000" b="1" dirty="0" smtClean="0"/>
              <a:t>и выдающихся  людях 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996952"/>
            <a:ext cx="3810000" cy="2867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0051" y="6165304"/>
            <a:ext cx="2525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Музей ремёсел и профессии в Париже.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1001491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1"/>
            <a:ext cx="4536504" cy="3404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890" y="2564904"/>
            <a:ext cx="5796136" cy="3864091"/>
          </a:xfrm>
          <a:prstGeom prst="rect">
            <a:avLst/>
          </a:prstGeom>
        </p:spPr>
      </p:pic>
      <p:sp>
        <p:nvSpPr>
          <p:cNvPr id="4" name="Стрелка вверх 3">
            <a:hlinkClick r:id="rId4" action="ppaction://hlinksldjump"/>
          </p:cNvPr>
          <p:cNvSpPr/>
          <p:nvPr/>
        </p:nvSpPr>
        <p:spPr>
          <a:xfrm>
            <a:off x="395536" y="6195500"/>
            <a:ext cx="180020" cy="329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862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157</TotalTime>
  <Words>127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Sketchbook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user</cp:lastModifiedBy>
  <cp:revision>14</cp:revision>
  <dcterms:created xsi:type="dcterms:W3CDTF">2013-04-07T06:40:53Z</dcterms:created>
  <dcterms:modified xsi:type="dcterms:W3CDTF">2015-04-01T05:29:09Z</dcterms:modified>
</cp:coreProperties>
</file>