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8.xml.rels" ContentType="application/vnd.openxmlformats-package.relationships+xml"/>
  <Override PartName="/ppt/notesSlides/notesSlide8.xml" ContentType="application/vnd.openxmlformats-officedocument.presentationml.notes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40.jpeg" ContentType="image/jpeg"/>
  <Override PartName="/ppt/media/image37.jpeg" ContentType="image/jpeg"/>
  <Override PartName="/ppt/media/image36.jpeg" ContentType="image/jpeg"/>
  <Override PartName="/ppt/media/image34.jpeg" ContentType="image/jpeg"/>
  <Override PartName="/ppt/media/image33.jpeg" ContentType="image/jpeg"/>
  <Override PartName="/ppt/media/image31.jpeg" ContentType="image/jpeg"/>
  <Override PartName="/ppt/media/image41.jpeg" ContentType="image/jpeg"/>
  <Override PartName="/ppt/media/image30.jpeg" ContentType="image/jpeg"/>
  <Override PartName="/ppt/media/image39.jpeg" ContentType="image/jpeg"/>
  <Override PartName="/ppt/media/image17.jpeg" ContentType="image/jpeg"/>
  <Override PartName="/ppt/media/image28.jpeg" ContentType="image/jpeg"/>
  <Override PartName="/ppt/media/image38.jpeg" ContentType="image/jpeg"/>
  <Override PartName="/ppt/media/image27.jpeg" ContentType="image/jpeg"/>
  <Override PartName="/ppt/media/image14.jpeg" ContentType="image/jpeg"/>
  <Override PartName="/ppt/media/image25.jpeg" ContentType="image/jpeg"/>
  <Override PartName="/ppt/media/image13.jpeg" ContentType="image/jpeg"/>
  <Override PartName="/ppt/media/image16.gif" ContentType="image/gif"/>
  <Override PartName="/ppt/media/image24.jpeg" ContentType="image/jpeg"/>
  <Override PartName="/ppt/media/image12.jpeg" ContentType="image/jpeg"/>
  <Override PartName="/ppt/media/image23.jpeg" ContentType="image/jpeg"/>
  <Override PartName="/ppt/media/image10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29.jpeg" ContentType="image/jpeg"/>
  <Override PartName="/ppt/media/image6.png" ContentType="image/png"/>
  <Override PartName="/ppt/media/image18.jpeg" ContentType="image/jpeg"/>
  <Override PartName="/ppt/media/image32.jpeg" ContentType="image/jpeg"/>
  <Override PartName="/ppt/media/image3.png" ContentType="image/png"/>
  <Override PartName="/ppt/media/image22.jpeg" ContentType="image/jpeg"/>
  <Override PartName="/ppt/media/image11.jpeg" ContentType="image/jpeg"/>
  <Override PartName="/ppt/media/image5.png" ContentType="image/png"/>
  <Override PartName="/ppt/media/image9.png" ContentType="image/png"/>
  <Override PartName="/ppt/media/image1.png" ContentType="image/png"/>
  <Override PartName="/ppt/media/image26.jpeg" ContentType="image/jpeg"/>
  <Override PartName="/ppt/media/image15.jpeg" ContentType="image/jpeg"/>
  <Override PartName="/ppt/media/image35.jpeg" ContentType="image/jpeg"/>
  <Override PartName="/ppt/media/image8.png" ContentType="image/png"/>
  <Override PartName="/ppt/media/image7.png" ContentType="image/png"/>
  <Override PartName="/ppt/media/image4.png" ContentType="image/png"/>
  <Override PartName="/ppt/media/image2.png" ContentType="image/pn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ru-RU" sz="2000">
                <a:latin typeface="Arial"/>
              </a:rPr>
              <a:t>Для правки формата примечаний щелкните мышью</a:t>
            </a:r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131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892F9E3-958A-4DAA-AAF1-A63747E9DFA2}" type="slidenum">
              <a:rPr lang="ru-RU" sz="1400">
                <a:latin typeface="Times New Roman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0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229C591A-BD36-4DB1-A284-3022B5DD1500}" type="slidenum">
              <a:rPr lang="ru-RU" sz="1200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2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3600">
                <a:solidFill>
                  <a:srgbClr val="4e3b30"/>
                </a:solidFill>
                <a:latin typeface="Franklin Gothic Medium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200">
                <a:solidFill>
                  <a:srgbClr val="d38e28"/>
                </a:solidFill>
                <a:latin typeface="Franklin Gothic Book"/>
              </a:rPr>
              <a:t>3.7.15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8B63BD7A-6BA4-4688-9185-916746A7C704}" type="slidenum">
              <a:rPr lang="ru-RU" sz="1200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Franklin Gothic Book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Franklin Gothic Book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Franklin Gothic Book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Franklin Gothic Book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Franklin Gothic 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Franklin Gothic 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Franklin Gothic Book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4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5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ru-RU" sz="3600">
                <a:solidFill>
                  <a:srgbClr val="4e3b30"/>
                </a:solidFill>
                <a:latin typeface="Franklin Gothic Medium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SzPct val="70000"/>
              <a:buFont typeface="Wingdings 2" charset="2"/>
              <a:buChar char=""/>
            </a:pPr>
            <a:r>
              <a:rPr lang="ru-RU" sz="3200">
                <a:solidFill>
                  <a:srgbClr val="4e3b30"/>
                </a:solidFill>
                <a:latin typeface="Franklin Gothic Book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70000"/>
              <a:buFont typeface="Wingdings 2" charset="2"/>
              <a:buChar char=""/>
            </a:pPr>
            <a:r>
              <a:rPr lang="ru-RU" sz="2800">
                <a:solidFill>
                  <a:srgbClr val="4e3b30"/>
                </a:solidFill>
                <a:latin typeface="Franklin Gothic Book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70000"/>
              <a:buFont typeface="Wingdings 2" charset="2"/>
              <a:buChar char=""/>
            </a:pPr>
            <a:r>
              <a:rPr lang="ru-RU" sz="2400">
                <a:solidFill>
                  <a:srgbClr val="4e3b30"/>
                </a:solidFill>
                <a:latin typeface="Franklin Gothic Book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70000"/>
              <a:buFont typeface="Wingdings 2" charset="2"/>
              <a:buChar char=""/>
            </a:pPr>
            <a:r>
              <a:rPr lang="ru-RU" sz="2000">
                <a:solidFill>
                  <a:srgbClr val="4e3b30"/>
                </a:solidFill>
                <a:latin typeface="Franklin Gothic Book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60000"/>
              <a:buFont typeface="Wingdings 2" charset="2"/>
              <a:buChar char=""/>
            </a:pPr>
            <a:r>
              <a:rPr lang="ru-RU">
                <a:solidFill>
                  <a:srgbClr val="4e3b30"/>
                </a:solidFill>
                <a:latin typeface="Franklin Gothic Book"/>
              </a:rPr>
              <a:t>Пятый уровень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200">
                <a:solidFill>
                  <a:srgbClr val="d38e28"/>
                </a:solidFill>
                <a:latin typeface="Franklin Gothic Book"/>
              </a:rPr>
              <a:t>3.7.15</a:t>
            </a:r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50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3A535961-99FC-4A33-8CFC-81F89369A73C}" type="slidenum">
              <a:rPr lang="ru-RU" sz="1200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6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7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1200">
                <a:solidFill>
                  <a:srgbClr val="d38e28"/>
                </a:solidFill>
                <a:latin typeface="Franklin Gothic Book"/>
              </a:rPr>
              <a:t>3.7.15</a:t>
            </a:r>
            <a:endParaRPr/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326F6E84-49B0-4660-8149-C6A5DADAD628}" type="slidenum">
              <a:rPr lang="ru-RU" sz="1200">
                <a:solidFill>
                  <a:srgbClr val="d38e28"/>
                </a:solidFill>
                <a:latin typeface="Franklin Gothic Book"/>
              </a:rPr>
              <a:t>&lt;номер&gt;</a:t>
            </a:fld>
            <a:endParaRPr/>
          </a:p>
        </p:txBody>
      </p:sp>
      <p:sp>
        <p:nvSpPr>
          <p:cNvPr id="91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ru-RU">
                <a:latin typeface="Franklin Gothic Book"/>
              </a:rPr>
              <a:t>Для правки текста заголовка щелкните мышью</a:t>
            </a:r>
            <a:endParaRPr/>
          </a:p>
        </p:txBody>
      </p:sp>
      <p:sp>
        <p:nvSpPr>
          <p:cNvPr id="92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Franklin Gothic Book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400">
                <a:latin typeface="Franklin Gothic Book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Franklin Gothic Book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Franklin Gothic Book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Franklin Gothic Book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Franklin Gothic Book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Franklin Gothic Book"/>
              </a:rPr>
              <a:t>Седьмой уровень структуры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gif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9" Type="http://schemas.openxmlformats.org/officeDocument/2006/relationships/slideLayout" Target="../slideLayouts/slideLayout25.xml"/><Relationship Id="rId10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380880" y="2428920"/>
            <a:ext cx="8457840" cy="321444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c00000"/>
                </a:solidFill>
                <a:latin typeface="Goudy Stout"/>
              </a:rPr>
              <a:t>Appearance and character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685800" y="5000760"/>
            <a:ext cx="8457840" cy="91404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lang="ru-RU" sz="4000">
                <a:solidFill>
                  <a:srgbClr val="ff0000"/>
                </a:solidFill>
                <a:latin typeface="Arial Black"/>
              </a:rPr>
              <a:t>Appearance is deceptive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ru-RU" sz="4000">
                <a:solidFill>
                  <a:srgbClr val="c00000"/>
                </a:solidFill>
                <a:latin typeface="Arial"/>
              </a:rPr>
              <a:t>We are all different and it’s really great, it makes our life more interesting.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000">
                <a:solidFill>
                  <a:srgbClr val="c00000"/>
                </a:solidFill>
                <a:latin typeface="Arial"/>
              </a:rPr>
              <a:t> </a:t>
            </a:r>
            <a:r>
              <a:rPr lang="ru-RU" sz="4000">
                <a:solidFill>
                  <a:srgbClr val="c00000"/>
                </a:solidFill>
                <a:latin typeface="Arial"/>
              </a:rPr>
              <a:t>But what makes people different?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rIns="90000" tIns="45000" bIns="45000" anchor="ctr"/>
          <a:p>
            <a:endParaRPr/>
          </a:p>
        </p:txBody>
      </p:sp>
      <p:graphicFrame>
        <p:nvGraphicFramePr>
          <p:cNvPr id="137" name="Table 2"/>
          <p:cNvGraphicFramePr/>
          <p:nvPr/>
        </p:nvGraphicFramePr>
        <p:xfrm>
          <a:off x="899640" y="1340640"/>
          <a:ext cx="7704360" cy="4664520"/>
        </p:xfrm>
        <a:graphic>
          <a:graphicData uri="http://schemas.openxmlformats.org/drawingml/2006/table">
            <a:tbl>
              <a:tblPr/>
              <a:tblGrid>
                <a:gridCol w="1224000"/>
                <a:gridCol w="1296000"/>
                <a:gridCol w="1514880"/>
                <a:gridCol w="2013120"/>
                <a:gridCol w="1656360"/>
              </a:tblGrid>
              <a:tr h="747360"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artistic  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elderly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slim  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         </a:t>
                      </a: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cute         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skinny</a:t>
                      </a:r>
                      <a:endParaRPr/>
                    </a:p>
                  </a:txBody>
                  <a:tcPr/>
                </a:tc>
              </a:tr>
              <a:tr h="299160"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round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athletic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fair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spiky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creative</a:t>
                      </a:r>
                      <a:endParaRPr/>
                    </a:p>
                  </a:txBody>
                  <a:tcPr/>
                </a:tc>
              </a:tr>
              <a:tr h="747360"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fat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oval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straight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curious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freckles</a:t>
                      </a:r>
                      <a:endParaRPr/>
                    </a:p>
                  </a:txBody>
                  <a:tcPr/>
                </a:tc>
              </a:tr>
              <a:tr h="299160"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tall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daring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scar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heavily build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tan</a:t>
                      </a:r>
                      <a:endParaRPr/>
                    </a:p>
                  </a:txBody>
                  <a:tcPr/>
                </a:tc>
              </a:tr>
              <a:tr h="747360"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determined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long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thin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bald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fit</a:t>
                      </a:r>
                      <a:endParaRPr/>
                    </a:p>
                  </a:txBody>
                  <a:tcPr/>
                </a:tc>
              </a:tr>
              <a:tr h="747360"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middle-aged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ugly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wavy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curly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beard</a:t>
                      </a:r>
                      <a:endParaRPr/>
                    </a:p>
                  </a:txBody>
                  <a:tcPr/>
                </a:tc>
              </a:tr>
              <a:tr h="747360"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imaginative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moustache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jealous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plump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well-build</a:t>
                      </a:r>
                      <a:endParaRPr/>
                    </a:p>
                  </a:txBody>
                  <a:tcPr/>
                </a:tc>
              </a:tr>
              <a:tr h="747360"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patient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pretty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sociable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Baskerville Old Face"/>
                        </a:rPr>
                        <a:t>shoulder-length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50000"/>
                        </a:lnSpc>
                      </a:pPr>
                      <a:r>
                        <a:rPr b="1" lang="ru-RU" sz="2000">
                          <a:solidFill>
                            <a:srgbClr val="002060"/>
                          </a:solidFill>
                          <a:latin typeface="Franklin Gothic Book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Рисунок 2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91640" y="1556640"/>
            <a:ext cx="2108880" cy="1698840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23640" y="332640"/>
            <a:ext cx="1439640" cy="959760"/>
          </a:xfrm>
          <a:prstGeom prst="rect">
            <a:avLst/>
          </a:prstGeom>
          <a:ln>
            <a:noFill/>
          </a:ln>
        </p:spPr>
      </p:pic>
      <p:pic>
        <p:nvPicPr>
          <p:cNvPr id="140" name="Рисунок 7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804360" y="404640"/>
            <a:ext cx="2052720" cy="1998000"/>
          </a:xfrm>
          <a:prstGeom prst="rect">
            <a:avLst/>
          </a:prstGeom>
          <a:ln>
            <a:noFill/>
          </a:ln>
        </p:spPr>
      </p:pic>
      <p:sp>
        <p:nvSpPr>
          <p:cNvPr id="141" name="CustomShape 1"/>
          <p:cNvSpPr/>
          <p:nvPr/>
        </p:nvSpPr>
        <p:spPr>
          <a:xfrm>
            <a:off x="2233080" y="188640"/>
            <a:ext cx="5039280" cy="579240"/>
          </a:xfrm>
          <a:prstGeom prst="rect">
            <a:avLst/>
          </a:prstGeom>
          <a:solidFill>
            <a:srgbClr val="ffffff"/>
          </a:solidFill>
          <a:ln w="25560">
            <a:solidFill>
              <a:srgbClr val="a5644e"/>
            </a:solidFill>
            <a:round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3200">
                <a:solidFill>
                  <a:srgbClr val="bd5836"/>
                </a:solidFill>
                <a:latin typeface="Franklin Gothic Book"/>
              </a:rPr>
              <a:t>Character adjectives</a:t>
            </a:r>
            <a:endParaRPr/>
          </a:p>
        </p:txBody>
      </p:sp>
      <p:pic>
        <p:nvPicPr>
          <p:cNvPr id="142" name="Рисунок 9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23640" y="3069000"/>
            <a:ext cx="1944000" cy="1317240"/>
          </a:xfrm>
          <a:prstGeom prst="rect">
            <a:avLst/>
          </a:prstGeom>
          <a:ln>
            <a:noFill/>
          </a:ln>
        </p:spPr>
      </p:pic>
      <p:sp>
        <p:nvSpPr>
          <p:cNvPr id="143" name="CustomShape 2"/>
          <p:cNvSpPr/>
          <p:nvPr/>
        </p:nvSpPr>
        <p:spPr>
          <a:xfrm>
            <a:off x="1403640" y="3717000"/>
            <a:ext cx="1079640" cy="8211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Franklin Gothic Book"/>
              </a:rPr>
              <a:t>patient</a:t>
            </a:r>
            <a:endParaRPr/>
          </a:p>
        </p:txBody>
      </p:sp>
      <p:sp>
        <p:nvSpPr>
          <p:cNvPr id="144" name="CustomShape 3"/>
          <p:cNvSpPr/>
          <p:nvPr/>
        </p:nvSpPr>
        <p:spPr>
          <a:xfrm>
            <a:off x="1187640" y="1052640"/>
            <a:ext cx="1439640" cy="8211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Franklin Gothic Book"/>
              </a:rPr>
              <a:t>optimistic</a:t>
            </a:r>
            <a:endParaRPr/>
          </a:p>
        </p:txBody>
      </p:sp>
      <p:sp>
        <p:nvSpPr>
          <p:cNvPr id="145" name="CustomShape 4"/>
          <p:cNvSpPr/>
          <p:nvPr/>
        </p:nvSpPr>
        <p:spPr>
          <a:xfrm>
            <a:off x="5796000" y="2061000"/>
            <a:ext cx="3096000" cy="8211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Franklin Gothic Book"/>
              </a:rPr>
              <a:t>sensitive and caring</a:t>
            </a:r>
            <a:endParaRPr/>
          </a:p>
        </p:txBody>
      </p:sp>
      <p:pic>
        <p:nvPicPr>
          <p:cNvPr id="146" name="Рисунок 12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4788000" y="4149000"/>
            <a:ext cx="2016000" cy="2448000"/>
          </a:xfrm>
          <a:prstGeom prst="rect">
            <a:avLst/>
          </a:prstGeom>
          <a:ln>
            <a:noFill/>
          </a:ln>
        </p:spPr>
      </p:pic>
      <p:sp>
        <p:nvSpPr>
          <p:cNvPr id="147" name="CustomShape 5"/>
          <p:cNvSpPr/>
          <p:nvPr/>
        </p:nvSpPr>
        <p:spPr>
          <a:xfrm>
            <a:off x="4753080" y="6093360"/>
            <a:ext cx="4211280" cy="45612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Franklin Gothic Book"/>
              </a:rPr>
              <a:t>easy-going and sociable</a:t>
            </a:r>
            <a:endParaRPr/>
          </a:p>
        </p:txBody>
      </p:sp>
      <p:pic>
        <p:nvPicPr>
          <p:cNvPr id="148" name="Рисунок 13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7092360" y="2781000"/>
            <a:ext cx="1681920" cy="2519280"/>
          </a:xfrm>
          <a:prstGeom prst="rect">
            <a:avLst/>
          </a:prstGeom>
          <a:ln>
            <a:noFill/>
          </a:ln>
        </p:spPr>
      </p:pic>
      <p:sp>
        <p:nvSpPr>
          <p:cNvPr id="149" name="CustomShape 6"/>
          <p:cNvSpPr/>
          <p:nvPr/>
        </p:nvSpPr>
        <p:spPr>
          <a:xfrm>
            <a:off x="7236360" y="4941000"/>
            <a:ext cx="1439640" cy="8211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Franklin Gothic Book"/>
              </a:rPr>
              <a:t>stubborn</a:t>
            </a:r>
            <a:endParaRPr/>
          </a:p>
        </p:txBody>
      </p:sp>
      <p:pic>
        <p:nvPicPr>
          <p:cNvPr id="150" name="Рисунок 16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899640" y="5085360"/>
            <a:ext cx="1493280" cy="1493280"/>
          </a:xfrm>
          <a:prstGeom prst="rect">
            <a:avLst/>
          </a:prstGeom>
          <a:ln>
            <a:noFill/>
          </a:ln>
        </p:spPr>
      </p:pic>
      <p:sp>
        <p:nvSpPr>
          <p:cNvPr id="151" name="CustomShape 7"/>
          <p:cNvSpPr/>
          <p:nvPr/>
        </p:nvSpPr>
        <p:spPr>
          <a:xfrm>
            <a:off x="2051640" y="5805360"/>
            <a:ext cx="1151640" cy="8211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Franklin Gothic Book"/>
              </a:rPr>
              <a:t>selfish</a:t>
            </a:r>
            <a:endParaRPr/>
          </a:p>
        </p:txBody>
      </p:sp>
      <p:pic>
        <p:nvPicPr>
          <p:cNvPr id="152" name="Рисунок 19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4284000" y="980640"/>
            <a:ext cx="1555920" cy="2339280"/>
          </a:xfrm>
          <a:prstGeom prst="rect">
            <a:avLst/>
          </a:prstGeom>
          <a:ln>
            <a:noFill/>
          </a:ln>
        </p:spPr>
      </p:pic>
      <p:sp>
        <p:nvSpPr>
          <p:cNvPr id="153" name="CustomShape 8"/>
          <p:cNvSpPr/>
          <p:nvPr/>
        </p:nvSpPr>
        <p:spPr>
          <a:xfrm>
            <a:off x="4140000" y="2925000"/>
            <a:ext cx="1151640" cy="8211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Franklin Gothic Book"/>
              </a:rPr>
              <a:t>reliable</a:t>
            </a:r>
            <a:endParaRPr/>
          </a:p>
        </p:txBody>
      </p:sp>
      <p:sp>
        <p:nvSpPr>
          <p:cNvPr id="154" name="CustomShape 9"/>
          <p:cNvSpPr/>
          <p:nvPr/>
        </p:nvSpPr>
        <p:spPr>
          <a:xfrm>
            <a:off x="1619640" y="2277000"/>
            <a:ext cx="719640" cy="45612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Franklin Gothic Book"/>
              </a:rPr>
              <a:t>shy</a:t>
            </a:r>
            <a:endParaRPr/>
          </a:p>
        </p:txBody>
      </p:sp>
      <p:pic>
        <p:nvPicPr>
          <p:cNvPr id="155" name="Рисунок 22" descr=""/>
          <p:cNvPicPr/>
          <p:nvPr/>
        </p:nvPicPr>
        <p:blipFill>
          <a:blip r:embed="rId9"/>
          <a:stretch>
            <a:fillRect/>
          </a:stretch>
        </p:blipFill>
        <p:spPr>
          <a:xfrm>
            <a:off x="2627640" y="3645000"/>
            <a:ext cx="1837440" cy="1700280"/>
          </a:xfrm>
          <a:prstGeom prst="rect">
            <a:avLst/>
          </a:prstGeom>
          <a:ln>
            <a:noFill/>
          </a:ln>
        </p:spPr>
      </p:pic>
      <p:sp>
        <p:nvSpPr>
          <p:cNvPr id="156" name="CustomShape 10"/>
          <p:cNvSpPr/>
          <p:nvPr/>
        </p:nvSpPr>
        <p:spPr>
          <a:xfrm>
            <a:off x="2988000" y="5085360"/>
            <a:ext cx="1295640" cy="45612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400">
                <a:solidFill>
                  <a:srgbClr val="000000"/>
                </a:solidFill>
                <a:latin typeface="Franklin Gothic Book"/>
              </a:rPr>
              <a:t>sincere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0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4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28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2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6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44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Рисунок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724000" y="260640"/>
            <a:ext cx="2437920" cy="295632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pic>
        <p:nvPicPr>
          <p:cNvPr id="158" name="Рисунок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660360" y="3429000"/>
            <a:ext cx="2232000" cy="318852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159" name="CustomShape 1"/>
          <p:cNvSpPr/>
          <p:nvPr/>
        </p:nvSpPr>
        <p:spPr>
          <a:xfrm>
            <a:off x="3576600" y="692640"/>
            <a:ext cx="1812960" cy="914760"/>
          </a:xfrm>
          <a:prstGeom prst="rect">
            <a:avLst/>
          </a:prstGeom>
          <a:solidFill>
            <a:srgbClr val="ffffff"/>
          </a:solidFill>
          <a:ln w="25560">
            <a:solidFill>
              <a:srgbClr val="a5644e"/>
            </a:solidFill>
            <a:round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5400">
                <a:solidFill>
                  <a:srgbClr val="bd5836"/>
                </a:solidFill>
                <a:latin typeface="Franklin Gothic Book"/>
              </a:rPr>
              <a:t>Hair</a:t>
            </a:r>
            <a:endParaRPr/>
          </a:p>
        </p:txBody>
      </p:sp>
      <p:pic>
        <p:nvPicPr>
          <p:cNvPr id="160" name="Рисунок 6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95640" y="3573000"/>
            <a:ext cx="2285640" cy="304776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pic>
        <p:nvPicPr>
          <p:cNvPr id="161" name="Рисунок 7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276000" y="3501000"/>
            <a:ext cx="3027240" cy="275580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pic>
        <p:nvPicPr>
          <p:cNvPr id="162" name="Рисунок 8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827640" y="260640"/>
            <a:ext cx="2285640" cy="320004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163" name="CustomShape 2"/>
          <p:cNvSpPr/>
          <p:nvPr/>
        </p:nvSpPr>
        <p:spPr>
          <a:xfrm>
            <a:off x="2051640" y="2810520"/>
            <a:ext cx="1089360" cy="82260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f6a65f"/>
                </a:solidFill>
                <a:latin typeface="Franklin Gothic Book"/>
              </a:rPr>
              <a:t>frizzy</a:t>
            </a:r>
            <a:endParaRPr/>
          </a:p>
        </p:txBody>
      </p:sp>
      <p:sp>
        <p:nvSpPr>
          <p:cNvPr id="164" name="CustomShape 3"/>
          <p:cNvSpPr/>
          <p:nvPr/>
        </p:nvSpPr>
        <p:spPr>
          <a:xfrm>
            <a:off x="5661360" y="2853000"/>
            <a:ext cx="1253880" cy="4575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f6a65f"/>
                </a:solidFill>
                <a:latin typeface="Franklin Gothic Book"/>
              </a:rPr>
              <a:t>curly</a:t>
            </a:r>
            <a:endParaRPr/>
          </a:p>
        </p:txBody>
      </p:sp>
      <p:sp>
        <p:nvSpPr>
          <p:cNvPr id="165" name="CustomShape 4"/>
          <p:cNvSpPr/>
          <p:nvPr/>
        </p:nvSpPr>
        <p:spPr>
          <a:xfrm>
            <a:off x="1368000" y="5877360"/>
            <a:ext cx="1177560" cy="4575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f6a65f"/>
                </a:solidFill>
                <a:latin typeface="Franklin Gothic Book"/>
              </a:rPr>
              <a:t>wavy</a:t>
            </a:r>
            <a:endParaRPr/>
          </a:p>
        </p:txBody>
      </p:sp>
      <p:sp>
        <p:nvSpPr>
          <p:cNvPr id="166" name="CustomShape 5"/>
          <p:cNvSpPr/>
          <p:nvPr/>
        </p:nvSpPr>
        <p:spPr>
          <a:xfrm>
            <a:off x="6557400" y="6093360"/>
            <a:ext cx="2707920" cy="36612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>
                <a:solidFill>
                  <a:srgbClr val="f6a65f"/>
                </a:solidFill>
                <a:latin typeface="Franklin Gothic Book"/>
              </a:rPr>
              <a:t>Shoulder-length</a:t>
            </a:r>
            <a:endParaRPr/>
          </a:p>
        </p:txBody>
      </p:sp>
      <p:sp>
        <p:nvSpPr>
          <p:cNvPr id="167" name="CustomShape 6"/>
          <p:cNvSpPr/>
          <p:nvPr/>
        </p:nvSpPr>
        <p:spPr>
          <a:xfrm>
            <a:off x="2548080" y="6165360"/>
            <a:ext cx="4439160" cy="4575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f6a65f"/>
                </a:solidFill>
                <a:latin typeface="Franklin Gothic Book"/>
              </a:rPr>
              <a:t>Beard and moustache</a:t>
            </a:r>
            <a:endParaRPr/>
          </a:p>
        </p:txBody>
      </p:sp>
      <p:sp>
        <p:nvSpPr>
          <p:cNvPr id="168" name="CustomShape 7"/>
          <p:cNvSpPr/>
          <p:nvPr/>
        </p:nvSpPr>
        <p:spPr>
          <a:xfrm>
            <a:off x="4180320" y="2853000"/>
            <a:ext cx="1096920" cy="4575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f6a65f"/>
                </a:solidFill>
                <a:latin typeface="Franklin Gothic Book"/>
              </a:rPr>
              <a:t>bald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6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nodeType="with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4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nodeType="with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7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980640"/>
            <a:ext cx="2437920" cy="350496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pic>
        <p:nvPicPr>
          <p:cNvPr id="170" name="Рисунок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6660360" y="332640"/>
            <a:ext cx="2322000" cy="348336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171" name="CustomShape 1"/>
          <p:cNvSpPr/>
          <p:nvPr/>
        </p:nvSpPr>
        <p:spPr>
          <a:xfrm>
            <a:off x="677880" y="188640"/>
            <a:ext cx="7522200" cy="914760"/>
          </a:xfrm>
          <a:prstGeom prst="rect">
            <a:avLst/>
          </a:prstGeom>
          <a:solidFill>
            <a:srgbClr val="ffffff"/>
          </a:solidFill>
          <a:ln w="25560">
            <a:solidFill>
              <a:srgbClr val="a5644e"/>
            </a:solidFill>
            <a:round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5400">
                <a:solidFill>
                  <a:srgbClr val="bd5836"/>
                </a:solidFill>
                <a:latin typeface="Franklin Gothic Book"/>
              </a:rPr>
              <a:t>Height and Weight</a:t>
            </a:r>
            <a:endParaRPr/>
          </a:p>
        </p:txBody>
      </p:sp>
      <p:pic>
        <p:nvPicPr>
          <p:cNvPr id="172" name="Рисунок 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932000" y="3573000"/>
            <a:ext cx="3888000" cy="310536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pic>
        <p:nvPicPr>
          <p:cNvPr id="173" name="Рисунок 6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2915640" y="1340640"/>
            <a:ext cx="3384000" cy="414000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pic>
        <p:nvPicPr>
          <p:cNvPr id="174" name="Рисунок 7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755640" y="3285000"/>
            <a:ext cx="2808000" cy="336420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175" name="CustomShape 2"/>
          <p:cNvSpPr/>
          <p:nvPr/>
        </p:nvSpPr>
        <p:spPr>
          <a:xfrm>
            <a:off x="3727440" y="4725000"/>
            <a:ext cx="2482200" cy="4575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f6a65f"/>
                </a:solidFill>
                <a:latin typeface="Franklin Gothic Book"/>
              </a:rPr>
              <a:t>overweight</a:t>
            </a:r>
            <a:endParaRPr/>
          </a:p>
        </p:txBody>
      </p:sp>
      <p:sp>
        <p:nvSpPr>
          <p:cNvPr id="176" name="CustomShape 3"/>
          <p:cNvSpPr/>
          <p:nvPr/>
        </p:nvSpPr>
        <p:spPr>
          <a:xfrm>
            <a:off x="-217440" y="5949360"/>
            <a:ext cx="2087640" cy="4575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f6a65f"/>
                </a:solidFill>
                <a:latin typeface="Franklin Gothic Book"/>
              </a:rPr>
              <a:t>muscular</a:t>
            </a:r>
            <a:endParaRPr/>
          </a:p>
        </p:txBody>
      </p:sp>
      <p:sp>
        <p:nvSpPr>
          <p:cNvPr id="177" name="CustomShape 4"/>
          <p:cNvSpPr/>
          <p:nvPr/>
        </p:nvSpPr>
        <p:spPr>
          <a:xfrm>
            <a:off x="6099840" y="2997000"/>
            <a:ext cx="3329640" cy="4575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f6a65f"/>
                </a:solidFill>
                <a:latin typeface="Franklin Gothic Book"/>
              </a:rPr>
              <a:t>Of medium build</a:t>
            </a:r>
            <a:endParaRPr/>
          </a:p>
        </p:txBody>
      </p:sp>
      <p:sp>
        <p:nvSpPr>
          <p:cNvPr id="178" name="CustomShape 5"/>
          <p:cNvSpPr/>
          <p:nvPr/>
        </p:nvSpPr>
        <p:spPr>
          <a:xfrm>
            <a:off x="7353720" y="6021360"/>
            <a:ext cx="1481040" cy="4575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2400">
                <a:solidFill>
                  <a:srgbClr val="f6a65f"/>
                </a:solidFill>
                <a:latin typeface="Franklin Gothic Book"/>
              </a:rPr>
              <a:t>skinny</a:t>
            </a:r>
            <a:endParaRPr/>
          </a:p>
        </p:txBody>
      </p:sp>
    </p:spTree>
  </p:cSld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80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nodeType="with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84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88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92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2637000"/>
            <a:ext cx="3168000" cy="406152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180" name="CustomShape 1"/>
          <p:cNvSpPr/>
          <p:nvPr/>
        </p:nvSpPr>
        <p:spPr>
          <a:xfrm>
            <a:off x="414720" y="5445360"/>
            <a:ext cx="1136520" cy="9147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5400">
                <a:solidFill>
                  <a:srgbClr val="f6a65f"/>
                </a:solidFill>
                <a:latin typeface="Franklin Gothic Book"/>
              </a:rPr>
              <a:t>85</a:t>
            </a:r>
            <a:endParaRPr/>
          </a:p>
        </p:txBody>
      </p:sp>
      <p:pic>
        <p:nvPicPr>
          <p:cNvPr id="181" name="Рисунок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492000" y="1917000"/>
            <a:ext cx="2923920" cy="432000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182" name="CustomShape 2"/>
          <p:cNvSpPr/>
          <p:nvPr/>
        </p:nvSpPr>
        <p:spPr>
          <a:xfrm>
            <a:off x="3636000" y="4941000"/>
            <a:ext cx="1151640" cy="9147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5400">
                <a:solidFill>
                  <a:srgbClr val="f6a65f"/>
                </a:solidFill>
                <a:latin typeface="Franklin Gothic Book"/>
              </a:rPr>
              <a:t>41</a:t>
            </a:r>
            <a:endParaRPr/>
          </a:p>
        </p:txBody>
      </p:sp>
      <p:pic>
        <p:nvPicPr>
          <p:cNvPr id="183" name="Рисунок 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300360" y="260640"/>
            <a:ext cx="2285640" cy="320004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184" name="CustomShape 3"/>
          <p:cNvSpPr/>
          <p:nvPr/>
        </p:nvSpPr>
        <p:spPr>
          <a:xfrm>
            <a:off x="4089600" y="692640"/>
            <a:ext cx="1681560" cy="914760"/>
          </a:xfrm>
          <a:prstGeom prst="rect">
            <a:avLst/>
          </a:prstGeom>
          <a:solidFill>
            <a:srgbClr val="ffffff"/>
          </a:solidFill>
          <a:ln w="25560">
            <a:solidFill>
              <a:srgbClr val="a5644e"/>
            </a:solidFill>
            <a:round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5400">
                <a:solidFill>
                  <a:srgbClr val="bd5836"/>
                </a:solidFill>
                <a:latin typeface="Franklin Gothic Book"/>
              </a:rPr>
              <a:t>Age</a:t>
            </a:r>
            <a:endParaRPr/>
          </a:p>
        </p:txBody>
      </p:sp>
      <p:pic>
        <p:nvPicPr>
          <p:cNvPr id="185" name="Рисунок 4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5364000" y="4005000"/>
            <a:ext cx="3515400" cy="263664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186" name="CustomShape 4"/>
          <p:cNvSpPr/>
          <p:nvPr/>
        </p:nvSpPr>
        <p:spPr>
          <a:xfrm>
            <a:off x="5508000" y="5661360"/>
            <a:ext cx="1223640" cy="9147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ru-RU" sz="5400">
                <a:solidFill>
                  <a:srgbClr val="f6a65f"/>
                </a:solidFill>
                <a:latin typeface="Franklin Gothic Book"/>
              </a:rPr>
              <a:t>25</a:t>
            </a:r>
            <a:endParaRPr/>
          </a:p>
        </p:txBody>
      </p:sp>
      <p:pic>
        <p:nvPicPr>
          <p:cNvPr id="187" name="Рисунок 6" descr=""/>
          <p:cNvPicPr/>
          <p:nvPr/>
        </p:nvPicPr>
        <p:blipFill>
          <a:blip r:embed="rId5"/>
          <a:srcRect l="0" t="0" r="-1557" b="0"/>
          <a:stretch>
            <a:fillRect/>
          </a:stretch>
        </p:blipFill>
        <p:spPr>
          <a:xfrm>
            <a:off x="611640" y="188640"/>
            <a:ext cx="3024000" cy="288000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188" name="CustomShape 5"/>
          <p:cNvSpPr/>
          <p:nvPr/>
        </p:nvSpPr>
        <p:spPr>
          <a:xfrm>
            <a:off x="486720" y="476640"/>
            <a:ext cx="1136520" cy="91476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5400">
                <a:solidFill>
                  <a:srgbClr val="f6a65f"/>
                </a:solidFill>
                <a:latin typeface="Franklin Gothic Book"/>
              </a:rPr>
              <a:t>51</a:t>
            </a:r>
            <a:endParaRPr/>
          </a:p>
        </p:txBody>
      </p:sp>
      <p:sp>
        <p:nvSpPr>
          <p:cNvPr id="189" name="CustomShape 6"/>
          <p:cNvSpPr/>
          <p:nvPr/>
        </p:nvSpPr>
        <p:spPr>
          <a:xfrm>
            <a:off x="6560640" y="2637000"/>
            <a:ext cx="825840" cy="699840"/>
          </a:xfrm>
          <a:prstGeom prst="rect">
            <a:avLst/>
          </a:prstGeom>
          <a:solidFill>
            <a:srgbClr val="f3cd60"/>
          </a:solidFill>
          <a:ln>
            <a:solidFill>
              <a:srgbClr val="523227"/>
            </a:solidFill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ru-RU" sz="4000">
                <a:solidFill>
                  <a:srgbClr val="ff0000"/>
                </a:solidFill>
                <a:latin typeface="Franklin Gothic Book"/>
              </a:rPr>
              <a:t>10</a:t>
            </a:r>
            <a:endParaRPr/>
          </a:p>
        </p:txBody>
      </p:sp>
      <p:sp>
        <p:nvSpPr>
          <p:cNvPr id="190" name="CustomShape 7"/>
          <p:cNvSpPr/>
          <p:nvPr/>
        </p:nvSpPr>
        <p:spPr>
          <a:xfrm>
            <a:off x="7740360" y="3344760"/>
            <a:ext cx="184320" cy="369000"/>
          </a:xfrm>
          <a:prstGeom prst="rect">
            <a:avLst/>
          </a:prstGeom>
          <a:noFill/>
          <a:ln>
            <a:noFill/>
          </a:ln>
        </p:spPr>
      </p:sp>
    </p:spTree>
  </p:cSld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0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0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11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16" dur="5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2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Рисунок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444360" y="3573000"/>
            <a:ext cx="2448000" cy="288000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192" name="CustomShape 1"/>
          <p:cNvSpPr/>
          <p:nvPr/>
        </p:nvSpPr>
        <p:spPr>
          <a:xfrm>
            <a:off x="6948360" y="6021360"/>
            <a:ext cx="503640" cy="39528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Franklin Gothic Book"/>
              </a:rPr>
              <a:t>58</a:t>
            </a:r>
            <a:endParaRPr/>
          </a:p>
        </p:txBody>
      </p:sp>
      <p:pic>
        <p:nvPicPr>
          <p:cNvPr id="193" name="Рисунок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88640"/>
            <a:ext cx="2627280" cy="315288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194" name="CustomShape 2"/>
          <p:cNvSpPr/>
          <p:nvPr/>
        </p:nvSpPr>
        <p:spPr>
          <a:xfrm>
            <a:off x="323640" y="2637000"/>
            <a:ext cx="575640" cy="39528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Franklin Gothic Book"/>
              </a:rPr>
              <a:t>34</a:t>
            </a:r>
            <a:endParaRPr/>
          </a:p>
        </p:txBody>
      </p:sp>
      <p:pic>
        <p:nvPicPr>
          <p:cNvPr id="195" name="Рисунок 8" descr=""/>
          <p:cNvPicPr/>
          <p:nvPr/>
        </p:nvPicPr>
        <p:blipFill>
          <a:blip r:embed="rId3"/>
          <a:srcRect l="0" t="-4908" r="0" b="0"/>
          <a:stretch>
            <a:fillRect/>
          </a:stretch>
        </p:blipFill>
        <p:spPr>
          <a:xfrm>
            <a:off x="2411640" y="980640"/>
            <a:ext cx="1944000" cy="306900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196" name="CustomShape 3"/>
          <p:cNvSpPr/>
          <p:nvPr/>
        </p:nvSpPr>
        <p:spPr>
          <a:xfrm>
            <a:off x="2627640" y="2493000"/>
            <a:ext cx="503640" cy="39528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Franklin Gothic Book"/>
              </a:rPr>
              <a:t>43</a:t>
            </a:r>
            <a:endParaRPr/>
          </a:p>
        </p:txBody>
      </p:sp>
      <p:pic>
        <p:nvPicPr>
          <p:cNvPr id="197" name="Рисунок 7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4788000" y="1340640"/>
            <a:ext cx="1814040" cy="266400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198" name="CustomShape 4"/>
          <p:cNvSpPr/>
          <p:nvPr/>
        </p:nvSpPr>
        <p:spPr>
          <a:xfrm>
            <a:off x="5004000" y="3357000"/>
            <a:ext cx="575640" cy="39528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Franklin Gothic Book"/>
              </a:rPr>
              <a:t>23</a:t>
            </a:r>
            <a:endParaRPr/>
          </a:p>
        </p:txBody>
      </p:sp>
      <p:pic>
        <p:nvPicPr>
          <p:cNvPr id="199" name="Рисунок 10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6732360" y="332640"/>
            <a:ext cx="2209680" cy="246132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200" name="CustomShape 5"/>
          <p:cNvSpPr/>
          <p:nvPr/>
        </p:nvSpPr>
        <p:spPr>
          <a:xfrm>
            <a:off x="8316360" y="2349000"/>
            <a:ext cx="575640" cy="39528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Franklin Gothic Book"/>
              </a:rPr>
              <a:t>48</a:t>
            </a:r>
            <a:endParaRPr/>
          </a:p>
        </p:txBody>
      </p:sp>
      <p:sp>
        <p:nvSpPr>
          <p:cNvPr id="201" name="CustomShape 6"/>
          <p:cNvSpPr/>
          <p:nvPr/>
        </p:nvSpPr>
        <p:spPr>
          <a:xfrm>
            <a:off x="2507040" y="332640"/>
            <a:ext cx="5073840" cy="914760"/>
          </a:xfrm>
          <a:prstGeom prst="rect">
            <a:avLst/>
          </a:prstGeom>
          <a:solidFill>
            <a:srgbClr val="ffffff"/>
          </a:solidFill>
          <a:ln w="25560">
            <a:solidFill>
              <a:srgbClr val="a5644e"/>
            </a:solidFill>
            <a:round/>
          </a:ln>
        </p:spPr>
        <p:txBody>
          <a:bodyPr wrap="none"/>
          <a:p>
            <a:pPr algn="ctr">
              <a:lnSpc>
                <a:spcPct val="100000"/>
              </a:lnSpc>
            </a:pPr>
            <a:r>
              <a:rPr b="1" lang="ru-RU" sz="5400">
                <a:solidFill>
                  <a:srgbClr val="bd5836"/>
                </a:solidFill>
                <a:latin typeface="Franklin Gothic Book"/>
              </a:rPr>
              <a:t>Who is who?</a:t>
            </a:r>
            <a:endParaRPr/>
          </a:p>
        </p:txBody>
      </p:sp>
      <p:pic>
        <p:nvPicPr>
          <p:cNvPr id="202" name="Рисунок 5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323640" y="3501000"/>
            <a:ext cx="2086200" cy="309420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203" name="CustomShape 7"/>
          <p:cNvSpPr/>
          <p:nvPr/>
        </p:nvSpPr>
        <p:spPr>
          <a:xfrm>
            <a:off x="1547640" y="6021360"/>
            <a:ext cx="503640" cy="39528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Franklin Gothic Book"/>
              </a:rPr>
              <a:t>78</a:t>
            </a:r>
            <a:endParaRPr/>
          </a:p>
        </p:txBody>
      </p:sp>
      <p:pic>
        <p:nvPicPr>
          <p:cNvPr id="204" name="Рисунок 6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2339640" y="3213000"/>
            <a:ext cx="2204640" cy="339876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205" name="CustomShape 8"/>
          <p:cNvSpPr/>
          <p:nvPr/>
        </p:nvSpPr>
        <p:spPr>
          <a:xfrm>
            <a:off x="2699640" y="6021360"/>
            <a:ext cx="503640" cy="39528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Franklin Gothic Book"/>
              </a:rPr>
              <a:t>86</a:t>
            </a:r>
            <a:endParaRPr/>
          </a:p>
        </p:txBody>
      </p:sp>
      <p:pic>
        <p:nvPicPr>
          <p:cNvPr id="206" name="Рисунок 2" descr=""/>
          <p:cNvPicPr/>
          <p:nvPr/>
        </p:nvPicPr>
        <p:blipFill>
          <a:blip r:embed="rId8"/>
          <a:stretch>
            <a:fillRect/>
          </a:stretch>
        </p:blipFill>
        <p:spPr>
          <a:xfrm>
            <a:off x="4572000" y="4005000"/>
            <a:ext cx="2125800" cy="2636640"/>
          </a:xfrm>
          <a:prstGeom prst="rect">
            <a:avLst/>
          </a:prstGeom>
          <a:ln w="190440">
            <a:solidFill>
              <a:srgbClr val="ffffff"/>
            </a:solidFill>
            <a:round/>
          </a:ln>
        </p:spPr>
      </p:pic>
      <p:sp>
        <p:nvSpPr>
          <p:cNvPr id="207" name="CustomShape 9"/>
          <p:cNvSpPr/>
          <p:nvPr/>
        </p:nvSpPr>
        <p:spPr>
          <a:xfrm>
            <a:off x="4788000" y="6093360"/>
            <a:ext cx="503640" cy="395280"/>
          </a:xfrm>
          <a:prstGeom prst="rect">
            <a:avLst/>
          </a:prstGeom>
          <a:solidFill>
            <a:srgbClr val="ffffff"/>
          </a:solidFill>
          <a:ln w="25560">
            <a:solidFill>
              <a:srgbClr val="f0a22e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ru-RU" sz="2000">
                <a:solidFill>
                  <a:srgbClr val="000000"/>
                </a:solidFill>
                <a:latin typeface="Franklin Gothic Book"/>
              </a:rPr>
              <a:t>36</a:t>
            </a:r>
            <a:endParaRPr/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