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66" r:id="rId5"/>
    <p:sldId id="257" r:id="rId6"/>
    <p:sldId id="261" r:id="rId7"/>
    <p:sldId id="273" r:id="rId8"/>
    <p:sldId id="267" r:id="rId9"/>
    <p:sldId id="271" r:id="rId10"/>
    <p:sldId id="272" r:id="rId11"/>
    <p:sldId id="274" r:id="rId12"/>
  </p:sldIdLst>
  <p:sldSz cx="9144000" cy="5143500" type="screen16x9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62" autoAdjust="0"/>
  </p:normalViewPr>
  <p:slideViewPr>
    <p:cSldViewPr>
      <p:cViewPr varScale="1">
        <p:scale>
          <a:sx n="90" d="100"/>
          <a:sy n="90" d="100"/>
        </p:scale>
        <p:origin x="-516" y="-102"/>
      </p:cViewPr>
      <p:guideLst>
        <p:guide orient="horz" pos="804"/>
        <p:guide orient="horz" pos="516"/>
        <p:guide orient="horz" pos="1620"/>
        <p:guide orient="horz" pos="1236"/>
        <p:guide orient="horz" pos="1908"/>
        <p:guide orient="horz" pos="2196"/>
        <p:guide pos="4224"/>
        <p:guide pos="384"/>
        <p:guide pos="1536"/>
        <p:guide pos="48"/>
        <p:guide pos="2880"/>
        <p:guide pos="1872"/>
        <p:guide pos="3216"/>
        <p:guide pos="45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6.png"/><Relationship Id="rId5" Type="http://schemas.openxmlformats.org/officeDocument/2006/relationships/image" Target="../media/image12.jpeg"/><Relationship Id="rId15" Type="http://schemas.openxmlformats.org/officeDocument/2006/relationships/image" Target="../media/image18.png"/><Relationship Id="rId10" Type="http://schemas.microsoft.com/office/2007/relationships/hdphoto" Target="../media/hdphoto2.wdp"/><Relationship Id="rId4" Type="http://schemas.openxmlformats.org/officeDocument/2006/relationships/image" Target="../media/image11.jpeg"/><Relationship Id="rId9" Type="http://schemas.openxmlformats.org/officeDocument/2006/relationships/image" Target="../media/image15.png"/><Relationship Id="rId1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hyperlink" Target="mailto:masterstyle.nch2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forms/d/1Unsw1QpAr-1ipbcJYQjajjOfoCVVWDHoogQVTGRB6y0/edit?usp=sharing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09600" y="628650"/>
            <a:ext cx="7924800" cy="405765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Муниципальное автономное учреждение дополнительного образования города Набережные Челны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«Детская художественная школа №2»</a:t>
            </a:r>
          </a:p>
          <a:p>
            <a:pPr algn="ctr"/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Номинация «Лучшая педагогическая практика дистанционного (электронного) обучения в художественной направленности дополнительного образования»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Дистанционный образовательный конкурсный проект </a:t>
            </a:r>
          </a:p>
          <a:p>
            <a:pPr algn="ctr"/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«Стиль мастера»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Авторы: Хамидуллина Оксана Ринатовна, преподаватель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Якупова Резеда Рефхатовна, методист</a:t>
            </a:r>
          </a:p>
          <a:p>
            <a:pPr algn="r"/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2020 год</a:t>
            </a:r>
            <a:endParaRPr lang="ru-RU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Мои документы\Хамидуллина О.Р\6. CТИЛЬ МАСТЕРА\титульники\Рисунок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335"/>
            <a:ext cx="9144000" cy="51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3399" y="514350"/>
            <a:ext cx="8038175" cy="41148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50495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 Narrow" pitchFamily="34" charset="0"/>
              </a:rPr>
              <a:t>Оригинальный подход в выборе темы, сюжета, жанра, выразительность образного содержания  в творческой работе (0-5 баллов)</a:t>
            </a:r>
            <a:endParaRPr lang="ru-RU" sz="1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675751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 Narrow" pitchFamily="34" charset="0"/>
              </a:rPr>
              <a:t> Композиционное решение темы (0-5 баллов)</a:t>
            </a:r>
            <a:endParaRPr lang="ru-RU" sz="1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1" y="257175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 Narrow" pitchFamily="34" charset="0"/>
              </a:rPr>
              <a:t>Колористическое решение композиции (0-5 баллов)</a:t>
            </a:r>
            <a:endParaRPr lang="ru-RU" sz="12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1504950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 Narrow" pitchFamily="34" charset="0"/>
              </a:rPr>
              <a:t>Уровень владения художественным материалом и эстетичность работы (0-5 баллов)</a:t>
            </a:r>
            <a:endParaRPr lang="ru-RU" sz="1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3590151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 Narrow" pitchFamily="34" charset="0"/>
              </a:rPr>
              <a:t>Самостоятельность исполнения (0-5 баллов)</a:t>
            </a:r>
            <a:endParaRPr lang="ru-RU" sz="1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1" name="Picture 2" descr="D:\Мои документы\Хамидуллина О.Р\1. МЕТОДИЧЕСКАЯ РАБОТА\2020-2021 учебный год\КОНКУРСЫ\РЦВР лучших дистанц. практик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663" y="1504950"/>
            <a:ext cx="489137" cy="40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Мои документы\Хамидуллина О.Р\1. МЕТОДИЧЕСКАЯ РАБОТА\2020-2021 учебный год\КОНКУРСЫ\РЦВР лучших дистанц. практик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663" y="2571750"/>
            <a:ext cx="489137" cy="40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Мои документы\Хамидуллина О.Р\1. МЕТОДИЧЕСКАЯ РАБОТА\2020-2021 учебный год\КОНКУРСЫ\РЦВР лучших дистанц. практик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4861" y="1504950"/>
            <a:ext cx="489137" cy="40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Мои документы\Хамидуллина О.Р\1. МЕТОДИЧЕСКАЯ РАБОТА\2020-2021 учебный год\КОНКУРСЫ\РЦВР лучших дистанц. практик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663" y="3486150"/>
            <a:ext cx="489137" cy="40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Мои документы\Хамидуллина О.Р\1. МЕТОДИЧЕСКАЯ РАБОТА\2020-2021 учебный год\КОНКУРСЫ\РЦВР лучших дистанц. практик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4862" y="2571750"/>
            <a:ext cx="489137" cy="40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58663" y="819150"/>
            <a:ext cx="666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Жюри конкурса оценивает работы по 5-и критериям</a:t>
            </a:r>
          </a:p>
        </p:txBody>
      </p:sp>
      <p:pic>
        <p:nvPicPr>
          <p:cNvPr id="17" name="Picture 3" descr="D:\Мои документы\Хамидуллина О.Р\1. МЕТОДИЧЕСКАЯ РАБОТА\2020-2021 учебный год\КОНКУРСЫ\РЦВР лучших дистанц. практик\paragraph_icon-icons.com_6314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93" y="742950"/>
            <a:ext cx="394607" cy="39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0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Мои документы\Хамидуллина О.Р\6. CТИЛЬ МАСТЕРА\титульники\Рисунок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335"/>
            <a:ext cx="9144000" cy="51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2000" y="457200"/>
            <a:ext cx="7620000" cy="41719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497250"/>
            <a:ext cx="746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Ожидаемые результаты: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3231" y="1123950"/>
            <a:ext cx="321636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для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педагогов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(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авторов мастер-классов):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творческая и профессиональная самореализация,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распространение передового профессионального и творческого опыта,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мотивация к дальнейшему росту, установка новых контактов и творческих связей;</a:t>
            </a:r>
          </a:p>
        </p:txBody>
      </p:sp>
      <p:pic>
        <p:nvPicPr>
          <p:cNvPr id="2050" name="Picture 2" descr="D:\Мои документы\Хамидуллина О.Р\1. МЕТОДИЧЕСКАЯ РАБОТА\2020-2021 учебный год\КОНКУРСЫ\РЦВР лучших дистанц. практик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462" y="1123950"/>
            <a:ext cx="489137" cy="40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16568" y="1123951"/>
            <a:ext cx="310823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для участников: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самообразование, саморазвитие, самореализация,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насыщение досуга ценным содержанием в соответствии со способностями и потребностями,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установка новых контактов и творческих связей,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возможность получить внешнюю оценку соей творческой деятельности.</a:t>
            </a:r>
          </a:p>
        </p:txBody>
      </p:sp>
      <p:pic>
        <p:nvPicPr>
          <p:cNvPr id="9" name="Picture 2" descr="D:\Мои документы\Хамидуллина О.Р\1. МЕТОДИЧЕСКАЯ РАБОТА\2020-2021 учебный год\КОНКУРСЫ\РЦВР лучших дистанц. практик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399" y="1123950"/>
            <a:ext cx="489137" cy="40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4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Мои документы\Хамидуллина О.Р\6. CТИЛЬ МАСТЕРА\титульники\Рисунок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335"/>
            <a:ext cx="9144000" cy="51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1000" y="361950"/>
            <a:ext cx="8305800" cy="44196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8871"/>
            <a:ext cx="2895600" cy="54887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Цель проекта: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276350"/>
            <a:ext cx="2133600" cy="3242072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содействие в выявлении, развитии и реализации творческого потенциала детей и взрослых с художественными способностями и </a:t>
            </a:r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</a:rPr>
              <a:t>потребностями посредством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информационно-коммуникационных и дистанционных технологий;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1276350"/>
            <a:ext cx="2133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создание единой образовательной среды – творческой Интернет-площадки, в рамках которой происходит знакомство участников с творческими педагогами, их опытом, стилем, арсеналом приемов и техник работы различными художественными материалами;</a:t>
            </a:r>
          </a:p>
        </p:txBody>
      </p:sp>
      <p:pic>
        <p:nvPicPr>
          <p:cNvPr id="4098" name="Picture 2" descr="D:\Мои документы\Хамидуллина О.Р\1. МЕТОДИЧЕСКАЯ РАБОТА\2020-2021 учебный год\КОНКУРСЫ\РЦВР лучших дистанц. практик\paragraph_icon-icons.com_6314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59055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00801" y="1276350"/>
            <a:ext cx="2133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повышение профессионального мастерства педагогов изобразительного искусства общего и дополнительного образования по работе с детьми, высоко мотивированными в занятиях изобразительной деятельностью;</a:t>
            </a:r>
          </a:p>
        </p:txBody>
      </p:sp>
      <p:pic>
        <p:nvPicPr>
          <p:cNvPr id="4099" name="Picture 3" descr="D:\Мои документы\Хамидуллина О.Р\1. МЕТОДИЧЕСКАЯ РАБОТА\2020-2021 учебный год\КОНКУРСЫ\РЦВР лучших дистанц. практик\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276350"/>
            <a:ext cx="609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Мои документы\Хамидуллина О.Р\1. МЕТОДИЧЕСКАЯ РАБОТА\2020-2021 учебный год\КОНКУРСЫ\РЦВР лучших дистанц. практик\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271588"/>
            <a:ext cx="609600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Мои документы\Хамидуллина О.Р\1. МЕТОДИЧЕСКАЯ РАБОТА\2020-2021 учебный год\КОНКУРСЫ\РЦВР лучших дистанц. практик\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0928" y="1276350"/>
            <a:ext cx="539872" cy="48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4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Мои документы\Хамидуллина О.Р\6. CТИЛЬ МАСТЕРА\титульники\Рисунок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335"/>
            <a:ext cx="9144000" cy="51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5800" y="457200"/>
            <a:ext cx="7848600" cy="41148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90600" y="1200150"/>
            <a:ext cx="701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/>
            <a:r>
              <a:rPr lang="ru-RU" sz="2200" u="sng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Сентябрь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– организационный	месяц: </a:t>
            </a:r>
            <a:endParaRPr lang="ru-RU" sz="22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составляется программа;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снимаются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и монтируются видеоролики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мастер-классов; 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объявляется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запуск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Проекта;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осуществляется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знакомство целевой аудитории с условиями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участия.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indent="446088"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1.10 до 25.05 проводятся четыре конкурсных тура, соответствующих темам мастер-классов. 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9" name="Picture 5" descr="D:\Мои документы\Хамидуллина О.Р\1. МЕТОДИЧЕСКАЯ РАБОТА\2020-2021 учебный год\КОНКУРСЫ\РЦВР лучших дистанц. практик\paragraph_icon-icons.com_6314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490" y="590550"/>
            <a:ext cx="40011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2864" y="615880"/>
            <a:ext cx="5187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80975" algn="l"/>
              </a:tabLst>
            </a:pPr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Проект реализуется в течение учебного года.</a:t>
            </a:r>
          </a:p>
        </p:txBody>
      </p:sp>
      <p:pic>
        <p:nvPicPr>
          <p:cNvPr id="8" name="Picture 3" descr="D:\Мои документы\Хамидуллина О.Р\1. МЕТОДИЧЕСКАЯ РАБОТА\2020-2021 учебный год\КОНКУРСЫ\РЦВР лучших дистанц. практик\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886" y="1123950"/>
            <a:ext cx="609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Мои документы\Хамидуллина О.Р\1. МЕТОДИЧЕСКАЯ РАБОТА\2020-2021 учебный год\КОНКУРСЫ\РЦВР лучших дистанц. практик\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886" y="3409950"/>
            <a:ext cx="609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Мои документы\Хамидуллина О.Р\6. CТИЛЬ МАСТЕРА\титульники\Рисунок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335"/>
            <a:ext cx="9144000" cy="51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9600" y="514350"/>
            <a:ext cx="8001000" cy="411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9600" y="757863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Конкурс творческих работ ориентирован на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:</a:t>
            </a:r>
          </a:p>
          <a:p>
            <a:pPr algn="ctr"/>
            <a:endParaRPr lang="ru-RU" sz="2800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1592818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обучающихся 10-18 лет;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50028" y="2154019"/>
            <a:ext cx="322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преподавателей и учителей художественной направленности;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3093244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творческих людей, мотивированных на саморазвитие и самореализацию в изобразительных видах деятельности</a:t>
            </a:r>
            <a:r>
              <a:rPr lang="ru-RU" sz="2000" dirty="0">
                <a:latin typeface="Constantia" pitchFamily="18" charset="0"/>
              </a:rPr>
              <a:t>.</a:t>
            </a:r>
            <a:r>
              <a:rPr lang="ru-RU" sz="2000" b="1" dirty="0">
                <a:latin typeface="Constantia" pitchFamily="18" charset="0"/>
              </a:rPr>
              <a:t> </a:t>
            </a:r>
          </a:p>
        </p:txBody>
      </p:sp>
      <p:pic>
        <p:nvPicPr>
          <p:cNvPr id="9" name="Picture 3" descr="D:\Мои документы\Хамидуллина О.Р\1. МЕТОДИЧЕСКАЯ РАБОТА\2020-2021 учебный год\КОНКУРСЫ\РЦВР лучших дистанц. практик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886" y="1428750"/>
            <a:ext cx="609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Мои документы\Хамидуллина О.Р\1. МЕТОДИЧЕСКАЯ РАБОТА\2020-2021 учебный год\КОНКУРСЫ\РЦВР лучших дистанц. практик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0429" y="2190750"/>
            <a:ext cx="609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Мои документы\Хамидуллина О.Р\1. МЕТОДИЧЕСКАЯ РАБОТА\2020-2021 учебный год\КОНКУРСЫ\РЦВР лучших дистанц. практик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3105150"/>
            <a:ext cx="609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Мои документы\Хамидуллина О.Р\1. МЕТОДИЧЕСКАЯ РАБОТА\2020-2021 учебный год\КОНКУРСЫ\РЦВР лучших дистанц. практик\paragraph_icon-icons.com_6314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81915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Мои документы\Хамидуллина О.Р\6. CТИЛЬ МАСТЕРА\титульники\Рисунок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335"/>
            <a:ext cx="9144000" cy="51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9600" y="514350"/>
            <a:ext cx="8001000" cy="411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5800" y="784920"/>
            <a:ext cx="4038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Конкурс реализуется дистанционно  посредством информационно-коммуникационных технологий: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Instagram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Googleform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 Narrow" pitchFamily="34" charset="0"/>
              </a:rPr>
              <a:t>Youtube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050" name="Picture 2" descr="C:\Users\unnamed\Downloads\IMG_917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16456"/>
            <a:ext cx="3124200" cy="47677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Мои документы\Хамидуллина О.Р\6. CТИЛЬ МАСТЕРА\титульники\Рисунок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335"/>
            <a:ext cx="9144000" cy="51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0739" y="476845"/>
            <a:ext cx="8001000" cy="419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38199" y="819150"/>
            <a:ext cx="74676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Проект носит 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образовательный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характер, базируется на мастер-классах преподавателей «ДХШ №2», ознакомившись с которыми предлагается выполнение авторской композиции,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но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 в материале и технике,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предложенной автором мастер-класса.</a:t>
            </a:r>
            <a:endParaRPr lang="en-US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7" name="Picture 3" descr="D:\Мои документы\Хамидуллина О.Р\1. МЕТОДИЧЕСКАЯ РАБОТА\2020-2021 учебный год\КОНКУРСЫ\РЦВР лучших дистанц. практик\paragraph_icon-icons.com_6314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99" y="819149"/>
            <a:ext cx="381001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Мои документы\Хамидуллина О.Р\6. CТИЛЬ МАСТЕРА\титульники\Рисунок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335"/>
            <a:ext cx="9144000" cy="51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88" y="133350"/>
            <a:ext cx="9136912" cy="5010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Мои документы\Хамидуллина О.Р\1. МЕТОДИЧЕСКАЯ РАБОТА\2020-2021 учебный год\КОНКУРСЫ\РЦВР лучших дистанц. практик\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51" y="819150"/>
            <a:ext cx="515849" cy="43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Мои документы\Хамидуллина О.Р\1. МЕТОДИЧЕСКАЯ РАБОТА\2020-2021 учебный год\КОНКУРСЫ\РЦВР лучших дистанц. практик\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819150"/>
            <a:ext cx="539817" cy="45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Мои документы\Хамидуллина О.Р\1. МЕТОДИЧЕСКАЯ РАБОТА\2020-2021 учебный год\КОНКУРСЫ\РЦВР лучших дистанц. практик\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806500"/>
            <a:ext cx="529629" cy="44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Мои документы\Хамидуллина О.Р\1. МЕТОДИЧЕСКАЯ РАБОТА\2020-2021 учебный год\КОНКУРСЫ\РЦВР лучших дистанц. практик\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819150"/>
            <a:ext cx="533400" cy="44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2049" y="877581"/>
            <a:ext cx="1617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I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конкурсный тур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19400" y="907018"/>
            <a:ext cx="166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II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конкурсный тур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94874" y="907018"/>
            <a:ext cx="1710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III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конкурсный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тур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37839" y="895350"/>
            <a:ext cx="1729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IV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конкурсный тур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1201" y="3174796"/>
            <a:ext cx="2743199" cy="1968703"/>
          </a:xfrm>
          <a:prstGeom prst="parallelogram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174796"/>
            <a:ext cx="2667000" cy="1987754"/>
          </a:xfrm>
          <a:prstGeom prst="parallelogram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7886" y="3174796"/>
            <a:ext cx="3189513" cy="1987754"/>
          </a:xfrm>
          <a:prstGeom prst="parallelogram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743200" y="1264002"/>
            <a:ext cx="1609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Оксана Ринатовна Хамидуллина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Контррельеф</a:t>
            </a:r>
            <a:endParaRPr lang="ru-RU" sz="1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276350"/>
            <a:ext cx="179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Мария Вячеславовна Купцова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Стиль Ван Гога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6800" y="1276350"/>
            <a:ext cx="1611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Виктория Владимировна Алексеева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Акварельный карандаш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0" y="1279071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Ирина Анатольевна Гуща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Волшебство линий</a:t>
            </a:r>
            <a:r>
              <a:rPr lang="en-US" sz="1600" b="1" dirty="0">
                <a:solidFill>
                  <a:srgbClr val="002060"/>
                </a:solidFill>
                <a:latin typeface="Arial Narrow" pitchFamily="34" charset="0"/>
              </a:rPr>
              <a:t> -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фломастер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3400" y="3174796"/>
            <a:ext cx="2971800" cy="1987754"/>
          </a:xfrm>
          <a:prstGeom prst="parallelogram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478301" y="209550"/>
            <a:ext cx="7141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В 2020-2021 учебном году запланированы четыре мастер-класса: </a:t>
            </a:r>
          </a:p>
        </p:txBody>
      </p:sp>
      <p:pic>
        <p:nvPicPr>
          <p:cNvPr id="38" name="Picture 3" descr="D:\Мои документы\Хамидуллина О.Р\1. МЕТОДИЧЕСКАЯ РАБОТА\2020-2021 учебный год\КОНКУРСЫ\РЦВР лучших дистанц. практик\paragraph_icon-icons.com_63141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9" y="209549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1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Мои документы\Хамидуллина О.Р\6. CТИЛЬ МАСТЕРА\титульники\Рисунок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9600" y="514350"/>
            <a:ext cx="8001000" cy="411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742950"/>
            <a:ext cx="731520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Участники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могут освоить один из мастер-классов и, соответственно, участвовать в одном из конкурсных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туров.</a:t>
            </a:r>
          </a:p>
          <a:p>
            <a:pPr indent="533400" algn="just"/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Могут освоить два, три и все четыре мастер-класса. Участвовать во всех конкурсных турах и стать потенциальными абсолютными призерами или победителями проекта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«Стиль мастера».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3074" name="Picture 2" descr="D:\Мои документы\Хамидуллина О.Р\1. МЕТОДИЧЕСКАЯ РАБОТА\2020-2021 учебный год\КОНКУРСЫ\РЦВР лучших дистанц. практик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244" y="590550"/>
            <a:ext cx="6000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2419350"/>
            <a:ext cx="731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Победители и призеры определяются по итогам работы каждого из четырех туров, по категориям: </a:t>
            </a:r>
            <a:endParaRPr lang="en-US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10-12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лет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,</a:t>
            </a:r>
            <a:endParaRPr lang="en-US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13-15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лет, </a:t>
            </a:r>
            <a:endParaRPr lang="en-US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16-18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лет, </a:t>
            </a:r>
            <a:endParaRPr lang="en-US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взрослые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, педагоги.</a:t>
            </a:r>
          </a:p>
        </p:txBody>
      </p:sp>
      <p:pic>
        <p:nvPicPr>
          <p:cNvPr id="3075" name="Picture 3" descr="D:\Мои документы\Хамидуллина О.Р\1. МЕТОДИЧЕСКАЯ РАБОТА\2020-2021 учебный год\КОНКУРСЫ\РЦВР лучших дистанц. практик\paragraph_icon-icons.com_6314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419349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8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Мои документы\Хамидуллина О.Р\6. CТИЛЬ МАСТЕРА\титульники\Рисунок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335"/>
            <a:ext cx="9144000" cy="51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" y="438150"/>
            <a:ext cx="82296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Picture 2" descr="D:\Мои документы\Хамидуллина О.Р\6. CТИЛЬ МАСТЕРА\Screenshot_20201121-100044_Instagram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829" y="250754"/>
            <a:ext cx="2328148" cy="45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1807" y="2952750"/>
            <a:ext cx="3643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</a:rPr>
              <a:t>Работы участников выкладываются  на странице конкурса в </a:t>
            </a:r>
            <a:r>
              <a:rPr lang="en-US" sz="1600" b="1" dirty="0" err="1" smtClean="0">
                <a:solidFill>
                  <a:srgbClr val="7030A0"/>
                </a:solidFill>
                <a:latin typeface="Arial Narrow" pitchFamily="34" charset="0"/>
              </a:rPr>
              <a:t>Instagram</a:t>
            </a:r>
            <a:r>
              <a:rPr lang="ru-RU" sz="1600" b="1" dirty="0" smtClean="0">
                <a:solidFill>
                  <a:srgbClr val="7030A0"/>
                </a:solidFill>
                <a:latin typeface="Arial Narrow" pitchFamily="34" charset="0"/>
              </a:rPr>
              <a:t>,</a:t>
            </a:r>
            <a:r>
              <a:rPr lang="en-US" sz="16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</a:rPr>
              <a:t> в актуальных </a:t>
            </a:r>
            <a:r>
              <a:rPr lang="ru-RU" sz="1600" dirty="0" err="1" smtClean="0">
                <a:solidFill>
                  <a:srgbClr val="002060"/>
                </a:solidFill>
                <a:latin typeface="Arial Narrow" pitchFamily="34" charset="0"/>
              </a:rPr>
              <a:t>сториз</a:t>
            </a:r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</a:rPr>
              <a:t> в соответствии с возрастной категорией, просмотреть работы участников может каждый желающий.</a:t>
            </a:r>
            <a:endParaRPr lang="ru-RU" sz="1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5123" name="Picture 3" descr="D:\Мои документы\Хамидуллина О.Р\1. МЕТОДИЧЕСКАЯ РАБОТА\2020-2021 учебный год\КОНКУРСЫ\РЦВР лучших дистанц. практик\paragraph_icon-icons.com_6314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14350"/>
            <a:ext cx="394607" cy="39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metod\Desktop\50 инновационных идей\PHOTO-2020-10-15-14-47-20-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3184" y="2876550"/>
            <a:ext cx="1784554" cy="17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51807" y="438150"/>
            <a:ext cx="5402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Для участия в конкурсе </a:t>
            </a:r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</a:rPr>
              <a:t>участники переходят на страницу конкурса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@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masterstyle.nch2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</a:rPr>
              <a:t>в </a:t>
            </a:r>
            <a:r>
              <a:rPr lang="en-US" sz="1600" b="1" dirty="0" err="1" smtClean="0">
                <a:solidFill>
                  <a:srgbClr val="7030A0"/>
                </a:solidFill>
                <a:latin typeface="Arial Narrow" pitchFamily="34" charset="0"/>
              </a:rPr>
              <a:t>Instagram</a:t>
            </a:r>
            <a:r>
              <a:rPr lang="ru-RU" sz="1600" b="1" dirty="0" smtClean="0">
                <a:solidFill>
                  <a:srgbClr val="7030A0"/>
                </a:solidFill>
                <a:latin typeface="Arial Narrow" pitchFamily="34" charset="0"/>
              </a:rPr>
              <a:t>.</a:t>
            </a:r>
            <a:r>
              <a:rPr lang="ru-RU" sz="1600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</a:p>
          <a:p>
            <a:pPr algn="just"/>
            <a:r>
              <a:rPr lang="ru-RU" sz="1600" dirty="0" smtClean="0">
                <a:latin typeface="Arial Narrow" pitchFamily="34" charset="0"/>
              </a:rPr>
              <a:t>В шапке профиля проходят </a:t>
            </a:r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</a:rPr>
              <a:t>по ссылке </a:t>
            </a:r>
            <a:r>
              <a:rPr lang="ru-RU" sz="1600" u="sng" dirty="0" smtClean="0">
                <a:solidFill>
                  <a:srgbClr val="002060"/>
                </a:solidFill>
                <a:latin typeface="Arial Narrow" pitchFamily="34" charset="0"/>
                <a:hlinkClick r:id="rId6"/>
              </a:rPr>
              <a:t>https</a:t>
            </a:r>
            <a:r>
              <a:rPr lang="ru-RU" sz="1600" u="sng" dirty="0">
                <a:solidFill>
                  <a:srgbClr val="002060"/>
                </a:solidFill>
                <a:latin typeface="Arial Narrow" pitchFamily="34" charset="0"/>
                <a:hlinkClick r:id="rId6"/>
              </a:rPr>
              <a:t>://</a:t>
            </a:r>
            <a:r>
              <a:rPr lang="ru-RU" sz="1600" u="sng" dirty="0" smtClean="0">
                <a:solidFill>
                  <a:srgbClr val="002060"/>
                </a:solidFill>
                <a:latin typeface="Arial Narrow" pitchFamily="34" charset="0"/>
                <a:hlinkClick r:id="rId6"/>
              </a:rPr>
              <a:t>docs.google.com/forms/d/1Unsw1QpAr-1ipbcJYQjajjOfoCVVWDHoogQVTGRB6y0/edit?usp=sharing</a:t>
            </a:r>
            <a:endParaRPr lang="en-US" sz="1600" u="sng" dirty="0">
              <a:solidFill>
                <a:srgbClr val="002060"/>
              </a:solidFill>
              <a:latin typeface="Arial Narrow" pitchFamily="34" charset="0"/>
            </a:endParaRPr>
          </a:p>
          <a:p>
            <a:pPr algn="just"/>
            <a:endParaRPr lang="ru-RU" sz="1600" u="sng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</a:rPr>
              <a:t>После регистрации на эл. адрес участников приходит ссылка на мастер-класс. Готовую работу участники присылают на </a:t>
            </a:r>
            <a:r>
              <a:rPr lang="en-US" sz="1600" dirty="0" smtClean="0">
                <a:solidFill>
                  <a:srgbClr val="002060"/>
                </a:solidFill>
                <a:latin typeface="Arial Narrow" pitchFamily="34" charset="0"/>
              </a:rPr>
              <a:t>e-mail</a:t>
            </a:r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Arial Narrow" pitchFamily="34" charset="0"/>
                <a:hlinkClick r:id="rId7"/>
              </a:rPr>
              <a:t>masterstyle.nch2@gmail.com</a:t>
            </a:r>
            <a:endParaRPr lang="en-US" sz="1600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3" name="Picture 3" descr="D:\Мои документы\Хамидуллина О.Р\1. МЕТОДИЧЕСКАЯ РАБОТА\2020-2021 учебный год\КОНКУРСЫ\РЦВР лучших дистанц. практик\paragraph_icon-icons.com_6314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939143"/>
            <a:ext cx="394607" cy="39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 вправо 20"/>
          <p:cNvSpPr/>
          <p:nvPr/>
        </p:nvSpPr>
        <p:spPr>
          <a:xfrm rot="20504536">
            <a:off x="6101820" y="1646792"/>
            <a:ext cx="305299" cy="15298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528</Words>
  <Application>Microsoft Office PowerPoint</Application>
  <PresentationFormat>Экран (16:9)</PresentationFormat>
  <Paragraphs>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Цель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unnamed</dc:creator>
  <cp:lastModifiedBy>Metod</cp:lastModifiedBy>
  <cp:revision>66</cp:revision>
  <dcterms:created xsi:type="dcterms:W3CDTF">2020-11-01T17:03:24Z</dcterms:created>
  <dcterms:modified xsi:type="dcterms:W3CDTF">2020-12-03T10:57:00Z</dcterms:modified>
</cp:coreProperties>
</file>