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0" r:id="rId3"/>
    <p:sldId id="276" r:id="rId4"/>
    <p:sldId id="277" r:id="rId5"/>
    <p:sldId id="280" r:id="rId6"/>
    <p:sldId id="281" r:id="rId7"/>
    <p:sldId id="282" r:id="rId8"/>
    <p:sldId id="285" r:id="rId9"/>
    <p:sldId id="286" r:id="rId10"/>
    <p:sldId id="287" r:id="rId11"/>
    <p:sldId id="288" r:id="rId12"/>
    <p:sldId id="283" r:id="rId13"/>
    <p:sldId id="28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4" autoAdjust="0"/>
    <p:restoredTop sz="94660"/>
  </p:normalViewPr>
  <p:slideViewPr>
    <p:cSldViewPr>
      <p:cViewPr>
        <p:scale>
          <a:sx n="70" d="100"/>
          <a:sy n="70" d="100"/>
        </p:scale>
        <p:origin x="-1140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1%20&#1040;&#1083;&#1077;&#1082;&#1089;&#1077;&#1081;%20&#1056;&#1099;&#1073;&#1085;&#1080;&#1082;&#1086;&#1074;%20-%20&#1058;&#1077;&#1084;&#1072;%20&#1076;&#1077;&#1090;&#1077;&#1081;%20(&#1057;&#1082;&#1072;&#1079;&#1082;&#1072;%20&#1086;%20&#1079;&#1074;&#1077;&#1079;&#1076;&#1085;&#1086;&#1084;%20&#1084;&#1072;&#1083;&#1100;&#1095;&#1080;&#1082;&#1077;)%20(audiopoisk.com).mp3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yo-novogodnjaja-(mp3crazy.ru).mp3" TargetMode="Externa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&#1040;&#1083;&#1077;&#1082;&#1089;&#1077;&#1081;%20&#1056;&#1099;&#1073;&#1085;&#1080;&#1082;&#1086;&#1074;%20-%20&#1057;&#1074;&#1077;&#1090;%20&#1079;&#1074;&#1077;&#1079;&#1076;,%20&#1080;&#1079;%20&#1082;%20&#1092;%20&#1063;&#1077;&#1088;&#1077;&#1079;%20&#1090;&#1077;&#1088;&#1085;&#1080;&#1080;%20&#1082;%20&#1079;&#1074;&#1077;&#1079;&#1076;&#1072;&#1084;%20(audiopoisk.com).mp3" TargetMode="Externa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15%20-%20Anita%20Tsoy%20-%20Novogodnie%20Igrushki.mp3" TargetMode="Externa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16.&#1053;&#1086;&#1074;&#1099;&#1081;%20&#1075;&#1086;&#1076;%20&#1047;&#1072;&#1081;&#1094;&#1099;(&#1052;&#1077;&#1083;&#1086;&#1076;&#1080;&#1103;)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1%20&#1040;&#1083;&#1077;&#1082;&#1089;&#1077;&#1081;%20&#1056;&#1099;&#1073;&#1085;&#1080;&#1082;&#1086;&#1074;%20-%20&#1058;&#1077;&#1084;&#1072;%20&#1076;&#1077;&#1090;&#1077;&#1081;%20(&#1057;&#1082;&#1072;&#1079;&#1082;&#1072;%20&#1086;%20&#1079;&#1074;&#1077;&#1079;&#1076;&#1085;&#1086;&#1084;%20&#1084;&#1072;&#1083;&#1100;&#1095;&#1080;&#1082;&#1077;)%20(audiopoisk.com)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&#1040;&#1083;&#1077;&#1082;&#1089;&#1077;&#1081;%20&#1056;&#1099;&#1073;&#1085;&#1080;&#1082;&#1086;&#1074;%20-%20&#1040;.%20&#1056;&#1099;&#1073;&#1085;&#1080;&#1082;&#1086;&#1074;%20(audiopoisk.com).mp3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&#1040;&#1083;&#1077;&#1082;&#1089;&#1077;&#1081;%20&#1056;&#1099;&#1073;&#1085;&#1080;&#1082;&#1086;&#1074;%20-%20&#1058;&#1077;&#1084;&#1072;%20&#1074;&#1077;&#1095;&#1077;&#1088;&#1072;%20&#1074;%20&#1076;&#1077;&#1090;&#1089;&#1082;&#1086;&#1084;%20&#1089;&#1072;&#1076;&#1091;%20(audiopoisk.com).mp3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&#1087;&#1072;&#1091;&#1079;&#1072;.mp3" TargetMode="Externa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&#1047;&#1072;&#1085;&#1103;&#1090;&#1080;&#1077;\&#1040;&#1083;&#1077;&#1082;&#1089;&#1077;&#1081;%20&#1056;&#1099;&#1073;&#1085;&#1080;&#1082;&#1086;&#1074;%20-%20&#1040;.%20&#1056;&#1099;&#1073;&#1085;&#1080;&#1082;&#1086;&#1074;%20(audiopoisk.com).mp3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1 Алексей Рыбников - Тема детей (Сказка о звездном мальчике)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26064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78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yo-novogodnjaja-(mp3crazy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23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Алексей Рыбников - Свет звезд, из к ф Через тернии к звездам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18864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76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15 - Anita Tsoy - Novogodnie Igrushk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18864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030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0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F:\письмо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91" t="3384"/>
          <a:stretch/>
        </p:blipFill>
        <p:spPr bwMode="auto">
          <a:xfrm>
            <a:off x="3347863" y="1700807"/>
            <a:ext cx="5172415" cy="38164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000"/>
                            </p:stCondLst>
                            <p:childTnLst>
                              <p:par>
                                <p:cTn id="22" presetID="26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60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0"/>
                            </p:stCondLst>
                            <p:childTnLst>
                              <p:par>
                                <p:cTn id="30" presetID="26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F:\Занятие\кар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5896" y="764704"/>
            <a:ext cx="482453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Здравствуйте</a:t>
            </a: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дети! 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Пишет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вам Снеговик 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из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творческой мастерской 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Деда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Мороза. 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 здесь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кипит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работа. </a:t>
            </a: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наступления нового года осталось не так уж много времени, а новогодних украшений для праздничного оформления не хватает, очень нужна ваша помощь. Все необходимые материалы я вам уже приготовил. </a:t>
            </a:r>
          </a:p>
          <a:p>
            <a:pPr algn="ctr">
              <a:lnSpc>
                <a:spcPct val="150000"/>
              </a:lnSpc>
            </a:pPr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Весёлого вам творчества!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16.Новый год Зайцы(Мелодия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23528" y="18864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999135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374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1 Алексей Рыбников - Тема детей (Сказка о звездном мальчике)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26064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78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Алексей Рыбников - А. Рыбников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23528" y="26064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7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Алексей Рыбников - Тема вечера в детском саду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18864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91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пауз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26064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70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Занятие\картин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6"/>
            <a:ext cx="9144000" cy="6864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Алексей Рыбников - А. Рыбников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23528" y="26064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966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7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0</Words>
  <Application>Microsoft Office PowerPoint</Application>
  <PresentationFormat>Экран (4:3)</PresentationFormat>
  <Paragraphs>9</Paragraphs>
  <Slides>13</Slides>
  <Notes>0</Notes>
  <HiddenSlides>0</HiddenSlides>
  <MMClips>10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Senten</dc:creator>
  <cp:lastModifiedBy>Дмитрий Каленюк</cp:lastModifiedBy>
  <cp:revision>91</cp:revision>
  <dcterms:created xsi:type="dcterms:W3CDTF">2013-12-01T09:18:30Z</dcterms:created>
  <dcterms:modified xsi:type="dcterms:W3CDTF">2013-12-19T13:13:44Z</dcterms:modified>
</cp:coreProperties>
</file>