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60" r:id="rId4"/>
    <p:sldId id="261" r:id="rId5"/>
    <p:sldId id="265" r:id="rId6"/>
    <p:sldId id="262" r:id="rId7"/>
    <p:sldId id="263" r:id="rId8"/>
    <p:sldId id="264" r:id="rId9"/>
    <p:sldId id="258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5181600" y="4267200"/>
            <a:ext cx="34290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Валеева</a:t>
            </a:r>
            <a:r>
              <a:rPr lang="ru-RU" sz="1800" dirty="0" smtClean="0"/>
              <a:t> Наталья Николаевна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учитель начальных классов</a:t>
            </a:r>
            <a:br>
              <a:rPr lang="ru-RU" sz="1800" dirty="0" smtClean="0"/>
            </a:br>
            <a:r>
              <a:rPr lang="ru-RU" sz="1800" dirty="0" smtClean="0"/>
              <a:t>МБОУ «сш№7» г.Новый Уренгой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4" name="Текст 13"/>
          <p:cNvSpPr>
            <a:spLocks noGrp="1"/>
          </p:cNvSpPr>
          <p:nvPr>
            <p:ph type="subTitle" idx="1"/>
          </p:nvPr>
        </p:nvSpPr>
        <p:spPr>
          <a:xfrm>
            <a:off x="2362200" y="381000"/>
            <a:ext cx="6324600" cy="2057400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Гласный звук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Вадим\Desktop\1366133358_82020110_large_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451504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76400" y="685800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/>
              <a:t>Проверь себя!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/>
              <a:t> -  На уроке мне всё было понятно, я доволен своей работой</a:t>
            </a:r>
            <a:r>
              <a:rPr lang="ru-RU" sz="32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3200" dirty="0" smtClean="0"/>
          </a:p>
          <a:p>
            <a:pPr eaLnBrk="1" hangingPunct="1">
              <a:buFontTx/>
              <a:buChar char="-"/>
            </a:pPr>
            <a:r>
              <a:rPr lang="ru-RU" sz="3200" dirty="0" smtClean="0"/>
              <a:t>На </a:t>
            </a:r>
            <a:r>
              <a:rPr lang="ru-RU" sz="3200" dirty="0" smtClean="0"/>
              <a:t>уроке мне было всё понятно, но я ошибался; могу работать лучше</a:t>
            </a:r>
            <a:r>
              <a:rPr lang="ru-RU" sz="3200" dirty="0" smtClean="0"/>
              <a:t>.</a:t>
            </a:r>
          </a:p>
          <a:p>
            <a:pPr eaLnBrk="1" hangingPunct="1">
              <a:buFontTx/>
              <a:buChar char="-"/>
            </a:pPr>
            <a:endParaRPr lang="ru-RU" sz="3200" dirty="0" smtClean="0"/>
          </a:p>
          <a:p>
            <a:pPr eaLnBrk="1" hangingPunct="1">
              <a:buFontTx/>
              <a:buNone/>
            </a:pPr>
            <a:r>
              <a:rPr lang="ru-RU" sz="3200" dirty="0" smtClean="0"/>
              <a:t>- Я  не всё понял и допустил много ошибок.</a:t>
            </a:r>
            <a:endParaRPr lang="ru-RU" sz="3200" dirty="0" smtClean="0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85800" y="1066800"/>
            <a:ext cx="914400" cy="914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685800" y="2514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762000" y="4038600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14400"/>
            <a:ext cx="5600700" cy="4200525"/>
          </a:xfrm>
          <a:prstGeom prst="rect">
            <a:avLst/>
          </a:prstGeom>
          <a:noFill/>
        </p:spPr>
      </p:pic>
      <p:pic>
        <p:nvPicPr>
          <p:cNvPr id="13" name="Picture 5" descr="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612904"/>
            <a:ext cx="4898203" cy="526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Вадим\Desktop\8505e31168f3f4ac27e42e903a1ffc56_1359181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6477000" cy="431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52800" y="5257800"/>
          <a:ext cx="1328737" cy="1028700"/>
        </p:xfrm>
        <a:graphic>
          <a:graphicData uri="http://schemas.openxmlformats.org/drawingml/2006/table">
            <a:tbl>
              <a:tblPr/>
              <a:tblGrid>
                <a:gridCol w="1328737"/>
              </a:tblGrid>
              <a:tr h="102870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24400" y="5257800"/>
          <a:ext cx="1333500" cy="1042987"/>
        </p:xfrm>
        <a:graphic>
          <a:graphicData uri="http://schemas.openxmlformats.org/drawingml/2006/table">
            <a:tbl>
              <a:tblPr/>
              <a:tblGrid>
                <a:gridCol w="1333500"/>
              </a:tblGrid>
              <a:tr h="10429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Блок-схема: узел 8"/>
          <p:cNvSpPr/>
          <p:nvPr/>
        </p:nvSpPr>
        <p:spPr>
          <a:xfrm>
            <a:off x="3581400" y="5486400"/>
            <a:ext cx="9906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Вадим\Desktop\rabbit-e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"/>
            <a:ext cx="5943600" cy="395405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71674" y="4876800"/>
          <a:ext cx="1152525" cy="990600"/>
        </p:xfrm>
        <a:graphic>
          <a:graphicData uri="http://schemas.openxmlformats.org/drawingml/2006/table">
            <a:tbl>
              <a:tblPr/>
              <a:tblGrid>
                <a:gridCol w="1152525"/>
              </a:tblGrid>
              <a:tr h="990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24200" y="4876800"/>
          <a:ext cx="1143000" cy="100012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1000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67200" y="4876800"/>
          <a:ext cx="1143000" cy="100012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1000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Блок-схема: узел 8"/>
          <p:cNvSpPr/>
          <p:nvPr/>
        </p:nvSpPr>
        <p:spPr>
          <a:xfrm>
            <a:off x="2057400" y="4953000"/>
            <a:ext cx="990600" cy="838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Вадим\Desktop\gallery_258_13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"/>
            <a:ext cx="6096000" cy="408622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62200" y="5181600"/>
          <a:ext cx="1171575" cy="971550"/>
        </p:xfrm>
        <a:graphic>
          <a:graphicData uri="http://schemas.openxmlformats.org/drawingml/2006/table">
            <a:tbl>
              <a:tblPr/>
              <a:tblGrid>
                <a:gridCol w="1171575"/>
              </a:tblGrid>
              <a:tr h="9715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81400" y="5181600"/>
          <a:ext cx="1171575" cy="971550"/>
        </p:xfrm>
        <a:graphic>
          <a:graphicData uri="http://schemas.openxmlformats.org/drawingml/2006/table">
            <a:tbl>
              <a:tblPr/>
              <a:tblGrid>
                <a:gridCol w="1171575"/>
              </a:tblGrid>
              <a:tr h="9715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00600" y="5181600"/>
          <a:ext cx="1171575" cy="971550"/>
        </p:xfrm>
        <a:graphic>
          <a:graphicData uri="http://schemas.openxmlformats.org/drawingml/2006/table">
            <a:tbl>
              <a:tblPr/>
              <a:tblGrid>
                <a:gridCol w="1171575"/>
              </a:tblGrid>
              <a:tr h="9715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19800" y="5181600"/>
          <a:ext cx="1171575" cy="971550"/>
        </p:xfrm>
        <a:graphic>
          <a:graphicData uri="http://schemas.openxmlformats.org/drawingml/2006/table">
            <a:tbl>
              <a:tblPr/>
              <a:tblGrid>
                <a:gridCol w="1171575"/>
              </a:tblGrid>
              <a:tr h="9715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Блок-схема: узел 9"/>
          <p:cNvSpPr/>
          <p:nvPr/>
        </p:nvSpPr>
        <p:spPr>
          <a:xfrm>
            <a:off x="2438400" y="5257800"/>
            <a:ext cx="990600" cy="838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096000" y="5257800"/>
            <a:ext cx="990600" cy="838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Вадим\Desktop\lgotni_u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7239000" cy="399954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33600" y="4800600"/>
          <a:ext cx="1042988" cy="900113"/>
        </p:xfrm>
        <a:graphic>
          <a:graphicData uri="http://schemas.openxmlformats.org/drawingml/2006/table">
            <a:tbl>
              <a:tblPr/>
              <a:tblGrid>
                <a:gridCol w="1042988"/>
              </a:tblGrid>
              <a:tr h="900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00400" y="4800600"/>
          <a:ext cx="1042988" cy="900113"/>
        </p:xfrm>
        <a:graphic>
          <a:graphicData uri="http://schemas.openxmlformats.org/drawingml/2006/table">
            <a:tbl>
              <a:tblPr/>
              <a:tblGrid>
                <a:gridCol w="1042988"/>
              </a:tblGrid>
              <a:tr h="900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67200" y="4800600"/>
          <a:ext cx="1042988" cy="900113"/>
        </p:xfrm>
        <a:graphic>
          <a:graphicData uri="http://schemas.openxmlformats.org/drawingml/2006/table">
            <a:tbl>
              <a:tblPr/>
              <a:tblGrid>
                <a:gridCol w="1042988"/>
              </a:tblGrid>
              <a:tr h="900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34000" y="4800600"/>
          <a:ext cx="1042988" cy="900113"/>
        </p:xfrm>
        <a:graphic>
          <a:graphicData uri="http://schemas.openxmlformats.org/drawingml/2006/table">
            <a:tbl>
              <a:tblPr/>
              <a:tblGrid>
                <a:gridCol w="1042988"/>
              </a:tblGrid>
              <a:tr h="900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Блок-схема: узел 9"/>
          <p:cNvSpPr/>
          <p:nvPr/>
        </p:nvSpPr>
        <p:spPr>
          <a:xfrm>
            <a:off x="2209800" y="4876800"/>
            <a:ext cx="914400" cy="762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Вадим\Desktop\7650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"/>
            <a:ext cx="3962400" cy="39624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5000" y="5105400"/>
          <a:ext cx="1200150" cy="985837"/>
        </p:xfrm>
        <a:graphic>
          <a:graphicData uri="http://schemas.openxmlformats.org/drawingml/2006/table">
            <a:tbl>
              <a:tblPr/>
              <a:tblGrid>
                <a:gridCol w="1200150"/>
              </a:tblGrid>
              <a:tr h="985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24200" y="5105400"/>
          <a:ext cx="1200150" cy="985837"/>
        </p:xfrm>
        <a:graphic>
          <a:graphicData uri="http://schemas.openxmlformats.org/drawingml/2006/table">
            <a:tbl>
              <a:tblPr/>
              <a:tblGrid>
                <a:gridCol w="1200150"/>
              </a:tblGrid>
              <a:tr h="985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343400" y="5105400"/>
          <a:ext cx="1200150" cy="985837"/>
        </p:xfrm>
        <a:graphic>
          <a:graphicData uri="http://schemas.openxmlformats.org/drawingml/2006/table">
            <a:tbl>
              <a:tblPr/>
              <a:tblGrid>
                <a:gridCol w="1200150"/>
              </a:tblGrid>
              <a:tr h="985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562600" y="5105400"/>
          <a:ext cx="1200150" cy="985837"/>
        </p:xfrm>
        <a:graphic>
          <a:graphicData uri="http://schemas.openxmlformats.org/drawingml/2006/table">
            <a:tbl>
              <a:tblPr/>
              <a:tblGrid>
                <a:gridCol w="1200150"/>
              </a:tblGrid>
              <a:tr h="985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3276600" y="5181600"/>
            <a:ext cx="990600" cy="838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Вадим\Desktop\image01-lifering-3d-model-on-hook-rend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09800" y="4648200"/>
          <a:ext cx="1128712" cy="985837"/>
        </p:xfrm>
        <a:graphic>
          <a:graphicData uri="http://schemas.openxmlformats.org/drawingml/2006/table">
            <a:tbl>
              <a:tblPr/>
              <a:tblGrid>
                <a:gridCol w="1128712"/>
              </a:tblGrid>
              <a:tr h="985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352800" y="4648200"/>
          <a:ext cx="1128712" cy="985837"/>
        </p:xfrm>
        <a:graphic>
          <a:graphicData uri="http://schemas.openxmlformats.org/drawingml/2006/table">
            <a:tbl>
              <a:tblPr/>
              <a:tblGrid>
                <a:gridCol w="1128712"/>
              </a:tblGrid>
              <a:tr h="985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95800" y="4648200"/>
          <a:ext cx="1128712" cy="985837"/>
        </p:xfrm>
        <a:graphic>
          <a:graphicData uri="http://schemas.openxmlformats.org/drawingml/2006/table">
            <a:tbl>
              <a:tblPr/>
              <a:tblGrid>
                <a:gridCol w="1128712"/>
              </a:tblGrid>
              <a:tr h="985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638800" y="4648200"/>
          <a:ext cx="1128712" cy="985837"/>
        </p:xfrm>
        <a:graphic>
          <a:graphicData uri="http://schemas.openxmlformats.org/drawingml/2006/table">
            <a:tbl>
              <a:tblPr/>
              <a:tblGrid>
                <a:gridCol w="1128712"/>
              </a:tblGrid>
              <a:tr h="985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4648200" y="4724400"/>
            <a:ext cx="914400" cy="838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ди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81000"/>
            <a:ext cx="5943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Сорока и Енот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Енот, а Енот, а ты ягоды есть любишь?</a:t>
            </a:r>
            <a:br>
              <a:rPr lang="ru-RU" dirty="0" smtClean="0"/>
            </a:br>
            <a:r>
              <a:rPr lang="ru-RU" dirty="0" smtClean="0"/>
              <a:t>- Люблю!</a:t>
            </a:r>
            <a:br>
              <a:rPr lang="ru-RU" dirty="0" smtClean="0"/>
            </a:br>
            <a:r>
              <a:rPr lang="ru-RU" dirty="0" smtClean="0"/>
              <a:t>- А птенцов и яйца любишь?</a:t>
            </a:r>
            <a:br>
              <a:rPr lang="ru-RU" dirty="0" smtClean="0"/>
            </a:br>
            <a:r>
              <a:rPr lang="ru-RU" dirty="0" smtClean="0"/>
              <a:t>- Люблю!</a:t>
            </a:r>
            <a:br>
              <a:rPr lang="ru-RU" dirty="0" smtClean="0"/>
            </a:br>
            <a:r>
              <a:rPr lang="ru-RU" dirty="0" smtClean="0"/>
              <a:t>- А лягушек и ящериц любишь?</a:t>
            </a:r>
            <a:br>
              <a:rPr lang="ru-RU" dirty="0" smtClean="0"/>
            </a:br>
            <a:r>
              <a:rPr lang="ru-RU" dirty="0" smtClean="0"/>
              <a:t>- Люблю!</a:t>
            </a:r>
            <a:br>
              <a:rPr lang="ru-RU" dirty="0" smtClean="0"/>
            </a:br>
            <a:r>
              <a:rPr lang="ru-RU" dirty="0" smtClean="0"/>
              <a:t>- А жуков и сороконожек любишь?</a:t>
            </a:r>
            <a:br>
              <a:rPr lang="ru-RU" dirty="0" smtClean="0"/>
            </a:br>
            <a:r>
              <a:rPr lang="ru-RU" dirty="0" smtClean="0"/>
              <a:t>- Люблю!</a:t>
            </a:r>
            <a:br>
              <a:rPr lang="ru-RU" dirty="0" smtClean="0"/>
            </a:br>
            <a:r>
              <a:rPr lang="ru-RU" dirty="0" smtClean="0"/>
              <a:t>- А... а червяков и улиток любишь?</a:t>
            </a:r>
            <a:br>
              <a:rPr lang="ru-RU" dirty="0" smtClean="0"/>
            </a:br>
            <a:r>
              <a:rPr lang="ru-RU" dirty="0" smtClean="0"/>
              <a:t>- Тоже люблю!</a:t>
            </a:r>
            <a:br>
              <a:rPr lang="ru-RU" dirty="0" smtClean="0"/>
            </a:br>
            <a:r>
              <a:rPr lang="ru-RU" dirty="0" smtClean="0"/>
              <a:t>- А чего же ты тогда не любишь?</a:t>
            </a:r>
            <a:br>
              <a:rPr lang="ru-RU" dirty="0" smtClean="0"/>
            </a:br>
            <a:r>
              <a:rPr lang="ru-RU" dirty="0" smtClean="0"/>
              <a:t>- Не люблю, когда меня глупыми вопросами от еды отвлекают!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Вадим\Desktop\1304775069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63936"/>
            <a:ext cx="3850602" cy="2565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Вадим\Desktop\racoon016_mi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199"/>
            <a:ext cx="2895600" cy="3760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</Words>
  <Application>Microsoft Office PowerPoint</Application>
  <PresentationFormat>Экран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 Валеева Наталья Николаевна  учитель начальных классов МБОУ «сш№7» г.Новый Уренгой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6</cp:revision>
  <dcterms:created xsi:type="dcterms:W3CDTF">2015-09-29T15:36:53Z</dcterms:created>
  <dcterms:modified xsi:type="dcterms:W3CDTF">2015-09-29T16:36:18Z</dcterms:modified>
</cp:coreProperties>
</file>